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docProps/custom.xml" ContentType="application/vnd.openxmlformats-officedocument.custom-properties+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slideLayouts/slideLayout76.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7" r:id="rId1"/>
    <p:sldMasterId id="2147483709" r:id="rId2"/>
    <p:sldMasterId id="2147483710" r:id="rId3"/>
    <p:sldMasterId id="2147483711" r:id="rId4"/>
    <p:sldMasterId id="2147483712" r:id="rId5"/>
    <p:sldMasterId id="2147483713" r:id="rId6"/>
    <p:sldMasterId id="2147483714" r:id="rId7"/>
  </p:sldMasterIdLst>
  <p:notesMasterIdLst>
    <p:notesMasterId r:id="rId40"/>
  </p:notesMasterIdLst>
  <p:sldIdLst>
    <p:sldId id="303" r:id="rId8"/>
    <p:sldId id="287" r:id="rId9"/>
    <p:sldId id="268" r:id="rId10"/>
    <p:sldId id="259" r:id="rId11"/>
    <p:sldId id="269" r:id="rId12"/>
    <p:sldId id="289" r:id="rId13"/>
    <p:sldId id="288" r:id="rId14"/>
    <p:sldId id="286" r:id="rId15"/>
    <p:sldId id="260" r:id="rId16"/>
    <p:sldId id="275" r:id="rId17"/>
    <p:sldId id="276" r:id="rId18"/>
    <p:sldId id="271" r:id="rId19"/>
    <p:sldId id="272" r:id="rId20"/>
    <p:sldId id="261" r:id="rId21"/>
    <p:sldId id="262" r:id="rId22"/>
    <p:sldId id="273" r:id="rId23"/>
    <p:sldId id="277" r:id="rId24"/>
    <p:sldId id="278" r:id="rId25"/>
    <p:sldId id="279" r:id="rId26"/>
    <p:sldId id="299" r:id="rId27"/>
    <p:sldId id="291" r:id="rId28"/>
    <p:sldId id="280" r:id="rId29"/>
    <p:sldId id="281" r:id="rId30"/>
    <p:sldId id="282" r:id="rId31"/>
    <p:sldId id="283" r:id="rId32"/>
    <p:sldId id="284" r:id="rId33"/>
    <p:sldId id="264" r:id="rId34"/>
    <p:sldId id="265" r:id="rId35"/>
    <p:sldId id="296" r:id="rId36"/>
    <p:sldId id="297" r:id="rId37"/>
    <p:sldId id="298" r:id="rId38"/>
    <p:sldId id="267" r:id="rId39"/>
  </p:sldIdLst>
  <p:sldSz cx="9144000" cy="6858000" type="letter"/>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7213" cy="78027213"/>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noTextEdit="1"/>
          </p:cNvSpPr>
          <p:nvPr>
            <p:ph type="body" sz="quarter" idx="3"/>
          </p:nvPr>
        </p:nvSpPr>
        <p:spPr bwMode="auto">
          <a:xfrm>
            <a:off x="914400" y="4343400"/>
            <a:ext cx="5029200" cy="4114800"/>
          </a:xfrm>
          <a:prstGeom prst="rect">
            <a:avLst/>
          </a:prstGeom>
          <a:noFill/>
          <a:ln w="12700" cmpd="sng">
            <a:solidFill>
              <a:schemeClr val="tx1"/>
            </a:solidFill>
            <a:miter lim="800000"/>
            <a:headEnd/>
            <a:tailEnd/>
          </a:ln>
          <a:extLst>
            <a:ext uri="{909E8E84-426E-40DD-AFC4-6F175D3DCCD1}"/>
          </a:extLst>
        </p:spPr>
        <p:txBody>
          <a:bodyPr vert="horz" wrap="square" lIns="90488" tIns="44450" rIns="90488" bIns="44450" numCol="1" anchor="ctr" anchorCtr="0" compatLnSpc="1">
            <a:prstTxWarp prst="textNoShape">
              <a:avLst/>
            </a:prstTxWarp>
          </a:bodyPr>
          <a:lstStyle/>
          <a:p>
            <a:pPr lvl="0"/>
            <a:r>
              <a:rPr lang="en-US" noProof="0" smtClean="0"/>
              <a:t>         </a:t>
            </a:r>
          </a:p>
          <a:p>
            <a:pPr lvl="1"/>
            <a:r>
              <a:rPr lang="en-US" noProof="0" smtClean="0"/>
              <a:t>            </a:t>
            </a:r>
          </a:p>
          <a:p>
            <a:pPr lvl="2"/>
            <a:r>
              <a:rPr lang="en-US" noProof="0" smtClean="0"/>
              <a:t>           </a:t>
            </a:r>
          </a:p>
          <a:p>
            <a:pPr lvl="3"/>
            <a:r>
              <a:rPr lang="en-US" noProof="0" smtClean="0"/>
              <a:t>            </a:t>
            </a:r>
          </a:p>
          <a:p>
            <a:pPr lvl="4"/>
            <a:r>
              <a:rPr lang="en-US" noProof="0" smtClean="0"/>
              <a:t>           </a:t>
            </a:r>
          </a:p>
        </p:txBody>
      </p:sp>
      <p:sp>
        <p:nvSpPr>
          <p:cNvPr id="9219" name="Rectangle 3"/>
          <p:cNvSpPr>
            <a:spLocks noChangeArrowheads="1"/>
          </p:cNvSpPr>
          <p:nvPr/>
        </p:nvSpPr>
        <p:spPr bwMode="auto">
          <a:xfrm>
            <a:off x="3051175" y="8710613"/>
            <a:ext cx="757238" cy="254000"/>
          </a:xfrm>
          <a:prstGeom prst="rect">
            <a:avLst/>
          </a:prstGeom>
          <a:noFill/>
          <a:ln>
            <a:noFill/>
          </a:ln>
          <a:extLst>
            <a:ext uri="{909E8E84-426E-40DD-AFC4-6F175D3DCCD1}"/>
            <a:ext uri="{91240B29-F687-4F45-9708-019B960494DF}"/>
          </a:extLst>
        </p:spPr>
        <p:txBody>
          <a:bodyPr wrap="none" lIns="87312" tIns="44450" rIns="87312" bIns="44450">
            <a:spAutoFit/>
          </a:bodyPr>
          <a:lstStyle/>
          <a:p>
            <a:pPr algn="ctr" defTabSz="868363">
              <a:lnSpc>
                <a:spcPct val="90000"/>
              </a:lnSpc>
              <a:defRPr/>
            </a:pPr>
            <a:r>
              <a:rPr lang="en-US" sz="1200">
                <a:latin typeface="Arial" charset="0"/>
              </a:rPr>
              <a:t>Page </a:t>
            </a:r>
            <a:fld id="{75CC34C6-D5C1-4655-BB2C-8E37394F50E8}" type="slidenum">
              <a:rPr lang="en-US" sz="1200">
                <a:latin typeface="Arial" charset="0"/>
              </a:rPr>
              <a:pPr algn="ctr" defTabSz="868363">
                <a:lnSpc>
                  <a:spcPct val="90000"/>
                </a:lnSpc>
                <a:defRPr/>
              </a:pPr>
              <a:t>‹#›</a:t>
            </a:fld>
            <a:endParaRPr lang="en-US" sz="1200">
              <a:latin typeface="Arial" charset="0"/>
            </a:endParaRPr>
          </a:p>
        </p:txBody>
      </p:sp>
      <p:sp>
        <p:nvSpPr>
          <p:cNvPr id="51204" name="Rectangle 4"/>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p:spPr>
      </p:sp>
    </p:spTree>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13"/>
          <p:cNvSpPr>
            <a:spLocks noGrp="1" noChangeArrowheads="1"/>
          </p:cNvSpPr>
          <p:nvPr>
            <p:ph type="dt" sz="half" idx="10"/>
          </p:nvPr>
        </p:nvSpPr>
        <p:spPr>
          <a:ln/>
        </p:spPr>
        <p:txBody>
          <a:bodyPr/>
          <a:lstStyle>
            <a:lvl1pPr>
              <a:defRPr/>
            </a:lvl1pPr>
          </a:lstStyle>
          <a:p>
            <a:pPr>
              <a:defRPr/>
            </a:pPr>
            <a:endParaRPr lang="en-US"/>
          </a:p>
        </p:txBody>
      </p:sp>
      <p:sp>
        <p:nvSpPr>
          <p:cNvPr id="5" name="Footer Placeholder 2"/>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22"/>
          <p:cNvSpPr>
            <a:spLocks noGrp="1" noChangeArrowheads="1"/>
          </p:cNvSpPr>
          <p:nvPr>
            <p:ph type="sldNum" sz="quarter" idx="12"/>
          </p:nvPr>
        </p:nvSpPr>
        <p:spPr>
          <a:ln/>
        </p:spPr>
        <p:txBody>
          <a:bodyPr/>
          <a:lstStyle>
            <a:lvl1pPr>
              <a:defRPr/>
            </a:lvl1pPr>
          </a:lstStyle>
          <a:p>
            <a:pPr>
              <a:defRPr/>
            </a:pPr>
            <a:fld id="{5A57DB12-8F4E-4E36-B3B8-9E457AB6184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13"/>
          <p:cNvSpPr>
            <a:spLocks noGrp="1" noChangeArrowheads="1"/>
          </p:cNvSpPr>
          <p:nvPr>
            <p:ph type="dt" sz="half" idx="10"/>
          </p:nvPr>
        </p:nvSpPr>
        <p:spPr>
          <a:ln/>
        </p:spPr>
        <p:txBody>
          <a:bodyPr/>
          <a:lstStyle>
            <a:lvl1pPr>
              <a:defRPr/>
            </a:lvl1pPr>
          </a:lstStyle>
          <a:p>
            <a:pPr>
              <a:defRPr/>
            </a:pPr>
            <a:endParaRPr lang="en-US"/>
          </a:p>
        </p:txBody>
      </p:sp>
      <p:sp>
        <p:nvSpPr>
          <p:cNvPr id="5" name="Footer Placeholder 2"/>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22"/>
          <p:cNvSpPr>
            <a:spLocks noGrp="1" noChangeArrowheads="1"/>
          </p:cNvSpPr>
          <p:nvPr>
            <p:ph type="sldNum" sz="quarter" idx="12"/>
          </p:nvPr>
        </p:nvSpPr>
        <p:spPr>
          <a:ln/>
        </p:spPr>
        <p:txBody>
          <a:bodyPr/>
          <a:lstStyle>
            <a:lvl1pPr>
              <a:defRPr/>
            </a:lvl1pPr>
          </a:lstStyle>
          <a:p>
            <a:pPr>
              <a:defRPr/>
            </a:pPr>
            <a:fld id="{B4A174D2-4EC0-4292-B555-62025E93951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57900" y="274638"/>
            <a:ext cx="1866900" cy="61991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5448300" cy="61991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13"/>
          <p:cNvSpPr>
            <a:spLocks noGrp="1" noChangeArrowheads="1"/>
          </p:cNvSpPr>
          <p:nvPr>
            <p:ph type="dt" sz="half" idx="10"/>
          </p:nvPr>
        </p:nvSpPr>
        <p:spPr>
          <a:ln/>
        </p:spPr>
        <p:txBody>
          <a:bodyPr/>
          <a:lstStyle>
            <a:lvl1pPr>
              <a:defRPr/>
            </a:lvl1pPr>
          </a:lstStyle>
          <a:p>
            <a:pPr>
              <a:defRPr/>
            </a:pPr>
            <a:endParaRPr lang="en-US"/>
          </a:p>
        </p:txBody>
      </p:sp>
      <p:sp>
        <p:nvSpPr>
          <p:cNvPr id="5" name="Footer Placeholder 2"/>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22"/>
          <p:cNvSpPr>
            <a:spLocks noGrp="1" noChangeArrowheads="1"/>
          </p:cNvSpPr>
          <p:nvPr>
            <p:ph type="sldNum" sz="quarter" idx="12"/>
          </p:nvPr>
        </p:nvSpPr>
        <p:spPr>
          <a:ln/>
        </p:spPr>
        <p:txBody>
          <a:bodyPr/>
          <a:lstStyle>
            <a:lvl1pPr>
              <a:defRPr/>
            </a:lvl1pPr>
          </a:lstStyle>
          <a:p>
            <a:pPr>
              <a:defRPr/>
            </a:pPr>
            <a:fld id="{EDF60545-75B4-4F74-B3A8-67DED93CBCF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27"/>
          <p:cNvSpPr>
            <a:spLocks noGrp="1" noChangeArrowheads="1"/>
          </p:cNvSpPr>
          <p:nvPr>
            <p:ph type="dt" sz="half" idx="10"/>
          </p:nvPr>
        </p:nvSpPr>
        <p:spPr>
          <a:ln/>
        </p:spPr>
        <p:txBody>
          <a:bodyPr/>
          <a:lstStyle>
            <a:lvl1pPr>
              <a:defRPr/>
            </a:lvl1pPr>
          </a:lstStyle>
          <a:p>
            <a:pPr>
              <a:defRPr/>
            </a:pPr>
            <a:endParaRPr lang="en-US"/>
          </a:p>
        </p:txBody>
      </p:sp>
      <p:sp>
        <p:nvSpPr>
          <p:cNvPr id="5" name="Footer Placeholder 16"/>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28"/>
          <p:cNvSpPr>
            <a:spLocks noGrp="1" noChangeArrowheads="1"/>
          </p:cNvSpPr>
          <p:nvPr>
            <p:ph type="sldNum" sz="quarter" idx="12"/>
          </p:nvPr>
        </p:nvSpPr>
        <p:spPr>
          <a:ln/>
        </p:spPr>
        <p:txBody>
          <a:bodyPr/>
          <a:lstStyle>
            <a:lvl1pPr>
              <a:defRPr/>
            </a:lvl1pPr>
          </a:lstStyle>
          <a:p>
            <a:pPr>
              <a:defRPr/>
            </a:pPr>
            <a:fld id="{A2DCE9C2-329A-4BD7-9FE3-2E4D5CF65DED}"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27"/>
          <p:cNvSpPr>
            <a:spLocks noGrp="1" noChangeArrowheads="1"/>
          </p:cNvSpPr>
          <p:nvPr>
            <p:ph type="dt" sz="half" idx="10"/>
          </p:nvPr>
        </p:nvSpPr>
        <p:spPr>
          <a:ln/>
        </p:spPr>
        <p:txBody>
          <a:bodyPr/>
          <a:lstStyle>
            <a:lvl1pPr>
              <a:defRPr/>
            </a:lvl1pPr>
          </a:lstStyle>
          <a:p>
            <a:pPr>
              <a:defRPr/>
            </a:pPr>
            <a:endParaRPr lang="en-US"/>
          </a:p>
        </p:txBody>
      </p:sp>
      <p:sp>
        <p:nvSpPr>
          <p:cNvPr id="5" name="Footer Placeholder 16"/>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28"/>
          <p:cNvSpPr>
            <a:spLocks noGrp="1" noChangeArrowheads="1"/>
          </p:cNvSpPr>
          <p:nvPr>
            <p:ph type="sldNum" sz="quarter" idx="12"/>
          </p:nvPr>
        </p:nvSpPr>
        <p:spPr>
          <a:ln/>
        </p:spPr>
        <p:txBody>
          <a:bodyPr/>
          <a:lstStyle>
            <a:lvl1pPr>
              <a:defRPr/>
            </a:lvl1pPr>
          </a:lstStyle>
          <a:p>
            <a:pPr>
              <a:defRPr/>
            </a:pPr>
            <a:fld id="{BB822422-CCB2-4820-BA35-D38AA4881082}"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27"/>
          <p:cNvSpPr>
            <a:spLocks noGrp="1" noChangeArrowheads="1"/>
          </p:cNvSpPr>
          <p:nvPr>
            <p:ph type="dt" sz="half" idx="10"/>
          </p:nvPr>
        </p:nvSpPr>
        <p:spPr>
          <a:ln/>
        </p:spPr>
        <p:txBody>
          <a:bodyPr/>
          <a:lstStyle>
            <a:lvl1pPr>
              <a:defRPr/>
            </a:lvl1pPr>
          </a:lstStyle>
          <a:p>
            <a:pPr>
              <a:defRPr/>
            </a:pPr>
            <a:endParaRPr lang="en-US"/>
          </a:p>
        </p:txBody>
      </p:sp>
      <p:sp>
        <p:nvSpPr>
          <p:cNvPr id="5" name="Footer Placeholder 16"/>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28"/>
          <p:cNvSpPr>
            <a:spLocks noGrp="1" noChangeArrowheads="1"/>
          </p:cNvSpPr>
          <p:nvPr>
            <p:ph type="sldNum" sz="quarter" idx="12"/>
          </p:nvPr>
        </p:nvSpPr>
        <p:spPr>
          <a:ln/>
        </p:spPr>
        <p:txBody>
          <a:bodyPr/>
          <a:lstStyle>
            <a:lvl1pPr>
              <a:defRPr/>
            </a:lvl1pPr>
          </a:lstStyle>
          <a:p>
            <a:pPr>
              <a:defRPr/>
            </a:pPr>
            <a:fld id="{75715E44-749F-4413-834A-34D1EEC5E79D}"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36576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267200" y="1600200"/>
            <a:ext cx="36576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27"/>
          <p:cNvSpPr>
            <a:spLocks noGrp="1" noChangeArrowheads="1"/>
          </p:cNvSpPr>
          <p:nvPr>
            <p:ph type="dt" sz="half" idx="10"/>
          </p:nvPr>
        </p:nvSpPr>
        <p:spPr>
          <a:ln/>
        </p:spPr>
        <p:txBody>
          <a:bodyPr/>
          <a:lstStyle>
            <a:lvl1pPr>
              <a:defRPr/>
            </a:lvl1pPr>
          </a:lstStyle>
          <a:p>
            <a:pPr>
              <a:defRPr/>
            </a:pPr>
            <a:endParaRPr lang="en-US"/>
          </a:p>
        </p:txBody>
      </p:sp>
      <p:sp>
        <p:nvSpPr>
          <p:cNvPr id="6" name="Footer Placeholder 16"/>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28"/>
          <p:cNvSpPr>
            <a:spLocks noGrp="1" noChangeArrowheads="1"/>
          </p:cNvSpPr>
          <p:nvPr>
            <p:ph type="sldNum" sz="quarter" idx="12"/>
          </p:nvPr>
        </p:nvSpPr>
        <p:spPr>
          <a:ln/>
        </p:spPr>
        <p:txBody>
          <a:bodyPr/>
          <a:lstStyle>
            <a:lvl1pPr>
              <a:defRPr/>
            </a:lvl1pPr>
          </a:lstStyle>
          <a:p>
            <a:pPr>
              <a:defRPr/>
            </a:pPr>
            <a:fld id="{0D50FCF8-8192-4990-9BF9-7578537876A8}"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27"/>
          <p:cNvSpPr>
            <a:spLocks noGrp="1" noChangeArrowheads="1"/>
          </p:cNvSpPr>
          <p:nvPr>
            <p:ph type="dt" sz="half" idx="10"/>
          </p:nvPr>
        </p:nvSpPr>
        <p:spPr>
          <a:ln/>
        </p:spPr>
        <p:txBody>
          <a:bodyPr/>
          <a:lstStyle>
            <a:lvl1pPr>
              <a:defRPr/>
            </a:lvl1pPr>
          </a:lstStyle>
          <a:p>
            <a:pPr>
              <a:defRPr/>
            </a:pPr>
            <a:endParaRPr lang="en-US"/>
          </a:p>
        </p:txBody>
      </p:sp>
      <p:sp>
        <p:nvSpPr>
          <p:cNvPr id="8" name="Footer Placeholder 16"/>
          <p:cNvSpPr>
            <a:spLocks noGrp="1" noChangeArrowheads="1"/>
          </p:cNvSpPr>
          <p:nvPr>
            <p:ph type="ftr" sz="quarter" idx="11"/>
          </p:nvPr>
        </p:nvSpPr>
        <p:spPr>
          <a:ln/>
        </p:spPr>
        <p:txBody>
          <a:bodyPr/>
          <a:lstStyle>
            <a:lvl1pPr>
              <a:defRPr/>
            </a:lvl1pPr>
          </a:lstStyle>
          <a:p>
            <a:pPr>
              <a:defRPr/>
            </a:pPr>
            <a:endParaRPr lang="en-US"/>
          </a:p>
        </p:txBody>
      </p:sp>
      <p:sp>
        <p:nvSpPr>
          <p:cNvPr id="9" name="Slide Number Placeholder 28"/>
          <p:cNvSpPr>
            <a:spLocks noGrp="1" noChangeArrowheads="1"/>
          </p:cNvSpPr>
          <p:nvPr>
            <p:ph type="sldNum" sz="quarter" idx="12"/>
          </p:nvPr>
        </p:nvSpPr>
        <p:spPr>
          <a:ln/>
        </p:spPr>
        <p:txBody>
          <a:bodyPr/>
          <a:lstStyle>
            <a:lvl1pPr>
              <a:defRPr/>
            </a:lvl1pPr>
          </a:lstStyle>
          <a:p>
            <a:pPr>
              <a:defRPr/>
            </a:pPr>
            <a:fld id="{4F567582-01D0-4B58-8070-D985A1259B00}"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7"/>
          <p:cNvSpPr>
            <a:spLocks noGrp="1" noChangeArrowheads="1"/>
          </p:cNvSpPr>
          <p:nvPr>
            <p:ph type="dt" sz="half" idx="10"/>
          </p:nvPr>
        </p:nvSpPr>
        <p:spPr>
          <a:ln/>
        </p:spPr>
        <p:txBody>
          <a:bodyPr/>
          <a:lstStyle>
            <a:lvl1pPr>
              <a:defRPr/>
            </a:lvl1pPr>
          </a:lstStyle>
          <a:p>
            <a:pPr>
              <a:defRPr/>
            </a:pPr>
            <a:endParaRPr lang="en-US"/>
          </a:p>
        </p:txBody>
      </p:sp>
      <p:sp>
        <p:nvSpPr>
          <p:cNvPr id="4" name="Footer Placeholder 16"/>
          <p:cNvSpPr>
            <a:spLocks noGrp="1" noChangeArrowheads="1"/>
          </p:cNvSpPr>
          <p:nvPr>
            <p:ph type="ftr" sz="quarter" idx="11"/>
          </p:nvPr>
        </p:nvSpPr>
        <p:spPr>
          <a:ln/>
        </p:spPr>
        <p:txBody>
          <a:bodyPr/>
          <a:lstStyle>
            <a:lvl1pPr>
              <a:defRPr/>
            </a:lvl1pPr>
          </a:lstStyle>
          <a:p>
            <a:pPr>
              <a:defRPr/>
            </a:pPr>
            <a:endParaRPr lang="en-US"/>
          </a:p>
        </p:txBody>
      </p:sp>
      <p:sp>
        <p:nvSpPr>
          <p:cNvPr id="5" name="Slide Number Placeholder 28"/>
          <p:cNvSpPr>
            <a:spLocks noGrp="1" noChangeArrowheads="1"/>
          </p:cNvSpPr>
          <p:nvPr>
            <p:ph type="sldNum" sz="quarter" idx="12"/>
          </p:nvPr>
        </p:nvSpPr>
        <p:spPr>
          <a:ln/>
        </p:spPr>
        <p:txBody>
          <a:bodyPr/>
          <a:lstStyle>
            <a:lvl1pPr>
              <a:defRPr/>
            </a:lvl1pPr>
          </a:lstStyle>
          <a:p>
            <a:pPr>
              <a:defRPr/>
            </a:pPr>
            <a:fld id="{CE6B0433-5B2E-4055-B667-1967BDB17C68}"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7"/>
          <p:cNvSpPr>
            <a:spLocks noGrp="1" noChangeArrowheads="1"/>
          </p:cNvSpPr>
          <p:nvPr>
            <p:ph type="dt" sz="half" idx="10"/>
          </p:nvPr>
        </p:nvSpPr>
        <p:spPr>
          <a:ln/>
        </p:spPr>
        <p:txBody>
          <a:bodyPr/>
          <a:lstStyle>
            <a:lvl1pPr>
              <a:defRPr/>
            </a:lvl1pPr>
          </a:lstStyle>
          <a:p>
            <a:pPr>
              <a:defRPr/>
            </a:pPr>
            <a:endParaRPr lang="en-US"/>
          </a:p>
        </p:txBody>
      </p:sp>
      <p:sp>
        <p:nvSpPr>
          <p:cNvPr id="3" name="Footer Placeholder 16"/>
          <p:cNvSpPr>
            <a:spLocks noGrp="1" noChangeArrowheads="1"/>
          </p:cNvSpPr>
          <p:nvPr>
            <p:ph type="ftr" sz="quarter" idx="11"/>
          </p:nvPr>
        </p:nvSpPr>
        <p:spPr>
          <a:ln/>
        </p:spPr>
        <p:txBody>
          <a:bodyPr/>
          <a:lstStyle>
            <a:lvl1pPr>
              <a:defRPr/>
            </a:lvl1pPr>
          </a:lstStyle>
          <a:p>
            <a:pPr>
              <a:defRPr/>
            </a:pPr>
            <a:endParaRPr lang="en-US"/>
          </a:p>
        </p:txBody>
      </p:sp>
      <p:sp>
        <p:nvSpPr>
          <p:cNvPr id="4" name="Slide Number Placeholder 28"/>
          <p:cNvSpPr>
            <a:spLocks noGrp="1" noChangeArrowheads="1"/>
          </p:cNvSpPr>
          <p:nvPr>
            <p:ph type="sldNum" sz="quarter" idx="12"/>
          </p:nvPr>
        </p:nvSpPr>
        <p:spPr>
          <a:ln/>
        </p:spPr>
        <p:txBody>
          <a:bodyPr/>
          <a:lstStyle>
            <a:lvl1pPr>
              <a:defRPr/>
            </a:lvl1pPr>
          </a:lstStyle>
          <a:p>
            <a:pPr>
              <a:defRPr/>
            </a:pPr>
            <a:fld id="{E458A304-F6A7-4304-A66A-ED7D5C894EED}"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27"/>
          <p:cNvSpPr>
            <a:spLocks noGrp="1" noChangeArrowheads="1"/>
          </p:cNvSpPr>
          <p:nvPr>
            <p:ph type="dt" sz="half" idx="10"/>
          </p:nvPr>
        </p:nvSpPr>
        <p:spPr>
          <a:ln/>
        </p:spPr>
        <p:txBody>
          <a:bodyPr/>
          <a:lstStyle>
            <a:lvl1pPr>
              <a:defRPr/>
            </a:lvl1pPr>
          </a:lstStyle>
          <a:p>
            <a:pPr>
              <a:defRPr/>
            </a:pPr>
            <a:endParaRPr lang="en-US"/>
          </a:p>
        </p:txBody>
      </p:sp>
      <p:sp>
        <p:nvSpPr>
          <p:cNvPr id="6" name="Footer Placeholder 16"/>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28"/>
          <p:cNvSpPr>
            <a:spLocks noGrp="1" noChangeArrowheads="1"/>
          </p:cNvSpPr>
          <p:nvPr>
            <p:ph type="sldNum" sz="quarter" idx="12"/>
          </p:nvPr>
        </p:nvSpPr>
        <p:spPr>
          <a:ln/>
        </p:spPr>
        <p:txBody>
          <a:bodyPr/>
          <a:lstStyle>
            <a:lvl1pPr>
              <a:defRPr/>
            </a:lvl1pPr>
          </a:lstStyle>
          <a:p>
            <a:pPr>
              <a:defRPr/>
            </a:pPr>
            <a:fld id="{B4273026-74E3-4F56-ACA5-354094A3426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13"/>
          <p:cNvSpPr>
            <a:spLocks noGrp="1" noChangeArrowheads="1"/>
          </p:cNvSpPr>
          <p:nvPr>
            <p:ph type="dt" sz="half" idx="10"/>
          </p:nvPr>
        </p:nvSpPr>
        <p:spPr>
          <a:ln/>
        </p:spPr>
        <p:txBody>
          <a:bodyPr/>
          <a:lstStyle>
            <a:lvl1pPr>
              <a:defRPr/>
            </a:lvl1pPr>
          </a:lstStyle>
          <a:p>
            <a:pPr>
              <a:defRPr/>
            </a:pPr>
            <a:endParaRPr lang="en-US"/>
          </a:p>
        </p:txBody>
      </p:sp>
      <p:sp>
        <p:nvSpPr>
          <p:cNvPr id="5" name="Footer Placeholder 2"/>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22"/>
          <p:cNvSpPr>
            <a:spLocks noGrp="1" noChangeArrowheads="1"/>
          </p:cNvSpPr>
          <p:nvPr>
            <p:ph type="sldNum" sz="quarter" idx="12"/>
          </p:nvPr>
        </p:nvSpPr>
        <p:spPr>
          <a:ln/>
        </p:spPr>
        <p:txBody>
          <a:bodyPr/>
          <a:lstStyle>
            <a:lvl1pPr>
              <a:defRPr/>
            </a:lvl1pPr>
          </a:lstStyle>
          <a:p>
            <a:pPr>
              <a:defRPr/>
            </a:pPr>
            <a:fld id="{F8DE8D7D-22E4-4E06-8D71-A7F30638D303}"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27"/>
          <p:cNvSpPr>
            <a:spLocks noGrp="1" noChangeArrowheads="1"/>
          </p:cNvSpPr>
          <p:nvPr>
            <p:ph type="dt" sz="half" idx="10"/>
          </p:nvPr>
        </p:nvSpPr>
        <p:spPr>
          <a:ln/>
        </p:spPr>
        <p:txBody>
          <a:bodyPr/>
          <a:lstStyle>
            <a:lvl1pPr>
              <a:defRPr/>
            </a:lvl1pPr>
          </a:lstStyle>
          <a:p>
            <a:pPr>
              <a:defRPr/>
            </a:pPr>
            <a:endParaRPr lang="en-US"/>
          </a:p>
        </p:txBody>
      </p:sp>
      <p:sp>
        <p:nvSpPr>
          <p:cNvPr id="6" name="Footer Placeholder 16"/>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28"/>
          <p:cNvSpPr>
            <a:spLocks noGrp="1" noChangeArrowheads="1"/>
          </p:cNvSpPr>
          <p:nvPr>
            <p:ph type="sldNum" sz="quarter" idx="12"/>
          </p:nvPr>
        </p:nvSpPr>
        <p:spPr>
          <a:ln/>
        </p:spPr>
        <p:txBody>
          <a:bodyPr/>
          <a:lstStyle>
            <a:lvl1pPr>
              <a:defRPr/>
            </a:lvl1pPr>
          </a:lstStyle>
          <a:p>
            <a:pPr>
              <a:defRPr/>
            </a:pPr>
            <a:fld id="{A25F576C-7FB5-4A0A-A0A7-A01064385463}"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27"/>
          <p:cNvSpPr>
            <a:spLocks noGrp="1" noChangeArrowheads="1"/>
          </p:cNvSpPr>
          <p:nvPr>
            <p:ph type="dt" sz="half" idx="10"/>
          </p:nvPr>
        </p:nvSpPr>
        <p:spPr>
          <a:ln/>
        </p:spPr>
        <p:txBody>
          <a:bodyPr/>
          <a:lstStyle>
            <a:lvl1pPr>
              <a:defRPr/>
            </a:lvl1pPr>
          </a:lstStyle>
          <a:p>
            <a:pPr>
              <a:defRPr/>
            </a:pPr>
            <a:endParaRPr lang="en-US"/>
          </a:p>
        </p:txBody>
      </p:sp>
      <p:sp>
        <p:nvSpPr>
          <p:cNvPr id="5" name="Footer Placeholder 16"/>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28"/>
          <p:cNvSpPr>
            <a:spLocks noGrp="1" noChangeArrowheads="1"/>
          </p:cNvSpPr>
          <p:nvPr>
            <p:ph type="sldNum" sz="quarter" idx="12"/>
          </p:nvPr>
        </p:nvSpPr>
        <p:spPr>
          <a:ln/>
        </p:spPr>
        <p:txBody>
          <a:bodyPr/>
          <a:lstStyle>
            <a:lvl1pPr>
              <a:defRPr/>
            </a:lvl1pPr>
          </a:lstStyle>
          <a:p>
            <a:pPr>
              <a:defRPr/>
            </a:pPr>
            <a:fld id="{88D17A66-13A2-4459-98B7-0D270997D9BA}"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57900" y="274638"/>
            <a:ext cx="1866900" cy="61991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5448300" cy="61991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27"/>
          <p:cNvSpPr>
            <a:spLocks noGrp="1" noChangeArrowheads="1"/>
          </p:cNvSpPr>
          <p:nvPr>
            <p:ph type="dt" sz="half" idx="10"/>
          </p:nvPr>
        </p:nvSpPr>
        <p:spPr>
          <a:ln/>
        </p:spPr>
        <p:txBody>
          <a:bodyPr/>
          <a:lstStyle>
            <a:lvl1pPr>
              <a:defRPr/>
            </a:lvl1pPr>
          </a:lstStyle>
          <a:p>
            <a:pPr>
              <a:defRPr/>
            </a:pPr>
            <a:endParaRPr lang="en-US"/>
          </a:p>
        </p:txBody>
      </p:sp>
      <p:sp>
        <p:nvSpPr>
          <p:cNvPr id="5" name="Footer Placeholder 16"/>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28"/>
          <p:cNvSpPr>
            <a:spLocks noGrp="1" noChangeArrowheads="1"/>
          </p:cNvSpPr>
          <p:nvPr>
            <p:ph type="sldNum" sz="quarter" idx="12"/>
          </p:nvPr>
        </p:nvSpPr>
        <p:spPr>
          <a:ln/>
        </p:spPr>
        <p:txBody>
          <a:bodyPr/>
          <a:lstStyle>
            <a:lvl1pPr>
              <a:defRPr/>
            </a:lvl1pPr>
          </a:lstStyle>
          <a:p>
            <a:pPr>
              <a:defRPr/>
            </a:pPr>
            <a:fld id="{F427DDCA-903A-49AF-944D-E8F2431B1A45}"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6"/>
          <p:cNvSpPr>
            <a:spLocks noGrp="1" noChangeArrowheads="1"/>
          </p:cNvSpPr>
          <p:nvPr>
            <p:ph type="dt" sz="half" idx="10"/>
          </p:nvPr>
        </p:nvSpPr>
        <p:spPr>
          <a:ln/>
        </p:spPr>
        <p:txBody>
          <a:bodyPr/>
          <a:lstStyle>
            <a:lvl1pPr>
              <a:defRPr/>
            </a:lvl1pPr>
          </a:lstStyle>
          <a:p>
            <a:pPr>
              <a:defRPr/>
            </a:pPr>
            <a:endParaRPr lang="en-US"/>
          </a:p>
        </p:txBody>
      </p:sp>
      <p:sp>
        <p:nvSpPr>
          <p:cNvPr id="5" name="Slide Number Placeholder 8"/>
          <p:cNvSpPr>
            <a:spLocks noGrp="1" noChangeArrowheads="1"/>
          </p:cNvSpPr>
          <p:nvPr>
            <p:ph type="sldNum" sz="quarter" idx="11"/>
          </p:nvPr>
        </p:nvSpPr>
        <p:spPr>
          <a:ln/>
        </p:spPr>
        <p:txBody>
          <a:bodyPr/>
          <a:lstStyle>
            <a:lvl1pPr>
              <a:defRPr/>
            </a:lvl1pPr>
          </a:lstStyle>
          <a:p>
            <a:pPr>
              <a:defRPr/>
            </a:pPr>
            <a:fld id="{7F1AB79A-96C6-4D5C-A09C-7673F1A06CAF}" type="slidenum">
              <a:rPr lang="en-US"/>
              <a:pPr>
                <a:defRPr/>
              </a:pPr>
              <a:t>‹#›</a:t>
            </a:fld>
            <a:endParaRPr lang="en-US"/>
          </a:p>
        </p:txBody>
      </p:sp>
      <p:sp>
        <p:nvSpPr>
          <p:cNvPr id="6" name="Footer Placeholder 9"/>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6"/>
          <p:cNvSpPr>
            <a:spLocks noGrp="1" noChangeArrowheads="1"/>
          </p:cNvSpPr>
          <p:nvPr>
            <p:ph type="dt" sz="half" idx="10"/>
          </p:nvPr>
        </p:nvSpPr>
        <p:spPr>
          <a:ln/>
        </p:spPr>
        <p:txBody>
          <a:bodyPr/>
          <a:lstStyle>
            <a:lvl1pPr>
              <a:defRPr/>
            </a:lvl1pPr>
          </a:lstStyle>
          <a:p>
            <a:pPr>
              <a:defRPr/>
            </a:pPr>
            <a:endParaRPr lang="en-US"/>
          </a:p>
        </p:txBody>
      </p:sp>
      <p:sp>
        <p:nvSpPr>
          <p:cNvPr id="5" name="Slide Number Placeholder 8"/>
          <p:cNvSpPr>
            <a:spLocks noGrp="1" noChangeArrowheads="1"/>
          </p:cNvSpPr>
          <p:nvPr>
            <p:ph type="sldNum" sz="quarter" idx="11"/>
          </p:nvPr>
        </p:nvSpPr>
        <p:spPr>
          <a:ln/>
        </p:spPr>
        <p:txBody>
          <a:bodyPr/>
          <a:lstStyle>
            <a:lvl1pPr>
              <a:defRPr/>
            </a:lvl1pPr>
          </a:lstStyle>
          <a:p>
            <a:pPr>
              <a:defRPr/>
            </a:pPr>
            <a:fld id="{60B8A2FE-6EEC-4A07-829F-97B5F9BEA3E2}" type="slidenum">
              <a:rPr lang="en-US"/>
              <a:pPr>
                <a:defRPr/>
              </a:pPr>
              <a:t>‹#›</a:t>
            </a:fld>
            <a:endParaRPr lang="en-US"/>
          </a:p>
        </p:txBody>
      </p:sp>
      <p:sp>
        <p:nvSpPr>
          <p:cNvPr id="6" name="Footer Placeholder 9"/>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6"/>
          <p:cNvSpPr>
            <a:spLocks noGrp="1" noChangeArrowheads="1"/>
          </p:cNvSpPr>
          <p:nvPr>
            <p:ph type="dt" sz="half" idx="10"/>
          </p:nvPr>
        </p:nvSpPr>
        <p:spPr>
          <a:ln/>
        </p:spPr>
        <p:txBody>
          <a:bodyPr/>
          <a:lstStyle>
            <a:lvl1pPr>
              <a:defRPr/>
            </a:lvl1pPr>
          </a:lstStyle>
          <a:p>
            <a:pPr>
              <a:defRPr/>
            </a:pPr>
            <a:endParaRPr lang="en-US"/>
          </a:p>
        </p:txBody>
      </p:sp>
      <p:sp>
        <p:nvSpPr>
          <p:cNvPr id="5" name="Slide Number Placeholder 8"/>
          <p:cNvSpPr>
            <a:spLocks noGrp="1" noChangeArrowheads="1"/>
          </p:cNvSpPr>
          <p:nvPr>
            <p:ph type="sldNum" sz="quarter" idx="11"/>
          </p:nvPr>
        </p:nvSpPr>
        <p:spPr>
          <a:ln/>
        </p:spPr>
        <p:txBody>
          <a:bodyPr/>
          <a:lstStyle>
            <a:lvl1pPr>
              <a:defRPr/>
            </a:lvl1pPr>
          </a:lstStyle>
          <a:p>
            <a:pPr>
              <a:defRPr/>
            </a:pPr>
            <a:fld id="{DE80EB9A-2491-4686-AD4C-44D623BA37D7}" type="slidenum">
              <a:rPr lang="en-US"/>
              <a:pPr>
                <a:defRPr/>
              </a:pPr>
              <a:t>‹#›</a:t>
            </a:fld>
            <a:endParaRPr lang="en-US"/>
          </a:p>
        </p:txBody>
      </p:sp>
      <p:sp>
        <p:nvSpPr>
          <p:cNvPr id="6" name="Footer Placeholder 9"/>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36576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267200" y="1600200"/>
            <a:ext cx="36576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6"/>
          <p:cNvSpPr>
            <a:spLocks noGrp="1" noChangeArrowheads="1"/>
          </p:cNvSpPr>
          <p:nvPr>
            <p:ph type="dt" sz="half" idx="10"/>
          </p:nvPr>
        </p:nvSpPr>
        <p:spPr>
          <a:ln/>
        </p:spPr>
        <p:txBody>
          <a:bodyPr/>
          <a:lstStyle>
            <a:lvl1pPr>
              <a:defRPr/>
            </a:lvl1pPr>
          </a:lstStyle>
          <a:p>
            <a:pPr>
              <a:defRPr/>
            </a:pPr>
            <a:endParaRPr lang="en-US"/>
          </a:p>
        </p:txBody>
      </p:sp>
      <p:sp>
        <p:nvSpPr>
          <p:cNvPr id="6" name="Slide Number Placeholder 8"/>
          <p:cNvSpPr>
            <a:spLocks noGrp="1" noChangeArrowheads="1"/>
          </p:cNvSpPr>
          <p:nvPr>
            <p:ph type="sldNum" sz="quarter" idx="11"/>
          </p:nvPr>
        </p:nvSpPr>
        <p:spPr>
          <a:ln/>
        </p:spPr>
        <p:txBody>
          <a:bodyPr/>
          <a:lstStyle>
            <a:lvl1pPr>
              <a:defRPr/>
            </a:lvl1pPr>
          </a:lstStyle>
          <a:p>
            <a:pPr>
              <a:defRPr/>
            </a:pPr>
            <a:fld id="{EBF00006-59B7-41AB-9C0B-E5AD441927CE}" type="slidenum">
              <a:rPr lang="en-US"/>
              <a:pPr>
                <a:defRPr/>
              </a:pPr>
              <a:t>‹#›</a:t>
            </a:fld>
            <a:endParaRPr lang="en-US"/>
          </a:p>
        </p:txBody>
      </p:sp>
      <p:sp>
        <p:nvSpPr>
          <p:cNvPr id="7" name="Footer Placeholder 9"/>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noChangeArrowheads="1"/>
          </p:cNvSpPr>
          <p:nvPr>
            <p:ph type="dt" sz="half" idx="10"/>
          </p:nvPr>
        </p:nvSpPr>
        <p:spPr>
          <a:ln/>
        </p:spPr>
        <p:txBody>
          <a:bodyPr/>
          <a:lstStyle>
            <a:lvl1pPr>
              <a:defRPr/>
            </a:lvl1pPr>
          </a:lstStyle>
          <a:p>
            <a:pPr>
              <a:defRPr/>
            </a:pPr>
            <a:endParaRPr lang="en-US"/>
          </a:p>
        </p:txBody>
      </p:sp>
      <p:sp>
        <p:nvSpPr>
          <p:cNvPr id="8" name="Slide Number Placeholder 8"/>
          <p:cNvSpPr>
            <a:spLocks noGrp="1" noChangeArrowheads="1"/>
          </p:cNvSpPr>
          <p:nvPr>
            <p:ph type="sldNum" sz="quarter" idx="11"/>
          </p:nvPr>
        </p:nvSpPr>
        <p:spPr>
          <a:ln/>
        </p:spPr>
        <p:txBody>
          <a:bodyPr/>
          <a:lstStyle>
            <a:lvl1pPr>
              <a:defRPr/>
            </a:lvl1pPr>
          </a:lstStyle>
          <a:p>
            <a:pPr>
              <a:defRPr/>
            </a:pPr>
            <a:fld id="{90554349-FDC8-4089-B809-619A7470BD57}" type="slidenum">
              <a:rPr lang="en-US"/>
              <a:pPr>
                <a:defRPr/>
              </a:pPr>
              <a:t>‹#›</a:t>
            </a:fld>
            <a:endParaRPr lang="en-US"/>
          </a:p>
        </p:txBody>
      </p:sp>
      <p:sp>
        <p:nvSpPr>
          <p:cNvPr id="9" name="Footer Placeholder 9"/>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6"/>
          <p:cNvSpPr>
            <a:spLocks noGrp="1" noChangeArrowheads="1"/>
          </p:cNvSpPr>
          <p:nvPr>
            <p:ph type="dt" sz="half" idx="10"/>
          </p:nvPr>
        </p:nvSpPr>
        <p:spPr>
          <a:ln/>
        </p:spPr>
        <p:txBody>
          <a:bodyPr/>
          <a:lstStyle>
            <a:lvl1pPr>
              <a:defRPr/>
            </a:lvl1pPr>
          </a:lstStyle>
          <a:p>
            <a:pPr>
              <a:defRPr/>
            </a:pPr>
            <a:endParaRPr lang="en-US"/>
          </a:p>
        </p:txBody>
      </p:sp>
      <p:sp>
        <p:nvSpPr>
          <p:cNvPr id="4" name="Slide Number Placeholder 8"/>
          <p:cNvSpPr>
            <a:spLocks noGrp="1" noChangeArrowheads="1"/>
          </p:cNvSpPr>
          <p:nvPr>
            <p:ph type="sldNum" sz="quarter" idx="11"/>
          </p:nvPr>
        </p:nvSpPr>
        <p:spPr>
          <a:ln/>
        </p:spPr>
        <p:txBody>
          <a:bodyPr/>
          <a:lstStyle>
            <a:lvl1pPr>
              <a:defRPr/>
            </a:lvl1pPr>
          </a:lstStyle>
          <a:p>
            <a:pPr>
              <a:defRPr/>
            </a:pPr>
            <a:fld id="{0472FD4F-AD61-4CA8-A491-02F57ABFE913}" type="slidenum">
              <a:rPr lang="en-US"/>
              <a:pPr>
                <a:defRPr/>
              </a:pPr>
              <a:t>‹#›</a:t>
            </a:fld>
            <a:endParaRPr lang="en-US"/>
          </a:p>
        </p:txBody>
      </p:sp>
      <p:sp>
        <p:nvSpPr>
          <p:cNvPr id="5" name="Footer Placeholder 9"/>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6"/>
          <p:cNvSpPr>
            <a:spLocks noGrp="1" noChangeArrowheads="1"/>
          </p:cNvSpPr>
          <p:nvPr>
            <p:ph type="dt" sz="half" idx="10"/>
          </p:nvPr>
        </p:nvSpPr>
        <p:spPr>
          <a:ln/>
        </p:spPr>
        <p:txBody>
          <a:bodyPr/>
          <a:lstStyle>
            <a:lvl1pPr>
              <a:defRPr/>
            </a:lvl1pPr>
          </a:lstStyle>
          <a:p>
            <a:pPr>
              <a:defRPr/>
            </a:pPr>
            <a:endParaRPr lang="en-US"/>
          </a:p>
        </p:txBody>
      </p:sp>
      <p:sp>
        <p:nvSpPr>
          <p:cNvPr id="3" name="Slide Number Placeholder 8"/>
          <p:cNvSpPr>
            <a:spLocks noGrp="1" noChangeArrowheads="1"/>
          </p:cNvSpPr>
          <p:nvPr>
            <p:ph type="sldNum" sz="quarter" idx="11"/>
          </p:nvPr>
        </p:nvSpPr>
        <p:spPr>
          <a:ln/>
        </p:spPr>
        <p:txBody>
          <a:bodyPr/>
          <a:lstStyle>
            <a:lvl1pPr>
              <a:defRPr/>
            </a:lvl1pPr>
          </a:lstStyle>
          <a:p>
            <a:pPr>
              <a:defRPr/>
            </a:pPr>
            <a:fld id="{45973C62-14B2-495F-A413-A59AE8203243}" type="slidenum">
              <a:rPr lang="en-US"/>
              <a:pPr>
                <a:defRPr/>
              </a:pPr>
              <a:t>‹#›</a:t>
            </a:fld>
            <a:endParaRPr lang="en-US"/>
          </a:p>
        </p:txBody>
      </p:sp>
      <p:sp>
        <p:nvSpPr>
          <p:cNvPr id="4" name="Footer Placeholder 9"/>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13"/>
          <p:cNvSpPr>
            <a:spLocks noGrp="1" noChangeArrowheads="1"/>
          </p:cNvSpPr>
          <p:nvPr>
            <p:ph type="dt" sz="half" idx="10"/>
          </p:nvPr>
        </p:nvSpPr>
        <p:spPr>
          <a:ln/>
        </p:spPr>
        <p:txBody>
          <a:bodyPr/>
          <a:lstStyle>
            <a:lvl1pPr>
              <a:defRPr/>
            </a:lvl1pPr>
          </a:lstStyle>
          <a:p>
            <a:pPr>
              <a:defRPr/>
            </a:pPr>
            <a:endParaRPr lang="en-US"/>
          </a:p>
        </p:txBody>
      </p:sp>
      <p:sp>
        <p:nvSpPr>
          <p:cNvPr id="5" name="Footer Placeholder 2"/>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22"/>
          <p:cNvSpPr>
            <a:spLocks noGrp="1" noChangeArrowheads="1"/>
          </p:cNvSpPr>
          <p:nvPr>
            <p:ph type="sldNum" sz="quarter" idx="12"/>
          </p:nvPr>
        </p:nvSpPr>
        <p:spPr>
          <a:ln/>
        </p:spPr>
        <p:txBody>
          <a:bodyPr/>
          <a:lstStyle>
            <a:lvl1pPr>
              <a:defRPr/>
            </a:lvl1pPr>
          </a:lstStyle>
          <a:p>
            <a:pPr>
              <a:defRPr/>
            </a:pPr>
            <a:fld id="{405DA35B-9771-47B8-A7A1-513B5CD9D71A}"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6"/>
          <p:cNvSpPr>
            <a:spLocks noGrp="1" noChangeArrowheads="1"/>
          </p:cNvSpPr>
          <p:nvPr>
            <p:ph type="dt" sz="half" idx="10"/>
          </p:nvPr>
        </p:nvSpPr>
        <p:spPr>
          <a:ln/>
        </p:spPr>
        <p:txBody>
          <a:bodyPr/>
          <a:lstStyle>
            <a:lvl1pPr>
              <a:defRPr/>
            </a:lvl1pPr>
          </a:lstStyle>
          <a:p>
            <a:pPr>
              <a:defRPr/>
            </a:pPr>
            <a:endParaRPr lang="en-US"/>
          </a:p>
        </p:txBody>
      </p:sp>
      <p:sp>
        <p:nvSpPr>
          <p:cNvPr id="6" name="Slide Number Placeholder 8"/>
          <p:cNvSpPr>
            <a:spLocks noGrp="1" noChangeArrowheads="1"/>
          </p:cNvSpPr>
          <p:nvPr>
            <p:ph type="sldNum" sz="quarter" idx="11"/>
          </p:nvPr>
        </p:nvSpPr>
        <p:spPr>
          <a:ln/>
        </p:spPr>
        <p:txBody>
          <a:bodyPr/>
          <a:lstStyle>
            <a:lvl1pPr>
              <a:defRPr/>
            </a:lvl1pPr>
          </a:lstStyle>
          <a:p>
            <a:pPr>
              <a:defRPr/>
            </a:pPr>
            <a:fld id="{13799A9C-9056-4D93-AB43-D442001855FB}" type="slidenum">
              <a:rPr lang="en-US"/>
              <a:pPr>
                <a:defRPr/>
              </a:pPr>
              <a:t>‹#›</a:t>
            </a:fld>
            <a:endParaRPr lang="en-US"/>
          </a:p>
        </p:txBody>
      </p:sp>
      <p:sp>
        <p:nvSpPr>
          <p:cNvPr id="7" name="Footer Placeholder 9"/>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6"/>
          <p:cNvSpPr>
            <a:spLocks noGrp="1" noChangeArrowheads="1"/>
          </p:cNvSpPr>
          <p:nvPr>
            <p:ph type="dt" sz="half" idx="10"/>
          </p:nvPr>
        </p:nvSpPr>
        <p:spPr>
          <a:ln/>
        </p:spPr>
        <p:txBody>
          <a:bodyPr/>
          <a:lstStyle>
            <a:lvl1pPr>
              <a:defRPr/>
            </a:lvl1pPr>
          </a:lstStyle>
          <a:p>
            <a:pPr>
              <a:defRPr/>
            </a:pPr>
            <a:endParaRPr lang="en-US"/>
          </a:p>
        </p:txBody>
      </p:sp>
      <p:sp>
        <p:nvSpPr>
          <p:cNvPr id="6" name="Slide Number Placeholder 8"/>
          <p:cNvSpPr>
            <a:spLocks noGrp="1" noChangeArrowheads="1"/>
          </p:cNvSpPr>
          <p:nvPr>
            <p:ph type="sldNum" sz="quarter" idx="11"/>
          </p:nvPr>
        </p:nvSpPr>
        <p:spPr>
          <a:ln/>
        </p:spPr>
        <p:txBody>
          <a:bodyPr/>
          <a:lstStyle>
            <a:lvl1pPr>
              <a:defRPr/>
            </a:lvl1pPr>
          </a:lstStyle>
          <a:p>
            <a:pPr>
              <a:defRPr/>
            </a:pPr>
            <a:fld id="{41D3ECD1-50A7-4AD5-8E84-32AA95AD1892}" type="slidenum">
              <a:rPr lang="en-US"/>
              <a:pPr>
                <a:defRPr/>
              </a:pPr>
              <a:t>‹#›</a:t>
            </a:fld>
            <a:endParaRPr lang="en-US"/>
          </a:p>
        </p:txBody>
      </p:sp>
      <p:sp>
        <p:nvSpPr>
          <p:cNvPr id="7" name="Footer Placeholder 9"/>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6"/>
          <p:cNvSpPr>
            <a:spLocks noGrp="1" noChangeArrowheads="1"/>
          </p:cNvSpPr>
          <p:nvPr>
            <p:ph type="dt" sz="half" idx="10"/>
          </p:nvPr>
        </p:nvSpPr>
        <p:spPr>
          <a:ln/>
        </p:spPr>
        <p:txBody>
          <a:bodyPr/>
          <a:lstStyle>
            <a:lvl1pPr>
              <a:defRPr/>
            </a:lvl1pPr>
          </a:lstStyle>
          <a:p>
            <a:pPr>
              <a:defRPr/>
            </a:pPr>
            <a:endParaRPr lang="en-US"/>
          </a:p>
        </p:txBody>
      </p:sp>
      <p:sp>
        <p:nvSpPr>
          <p:cNvPr id="5" name="Slide Number Placeholder 8"/>
          <p:cNvSpPr>
            <a:spLocks noGrp="1" noChangeArrowheads="1"/>
          </p:cNvSpPr>
          <p:nvPr>
            <p:ph type="sldNum" sz="quarter" idx="11"/>
          </p:nvPr>
        </p:nvSpPr>
        <p:spPr>
          <a:ln/>
        </p:spPr>
        <p:txBody>
          <a:bodyPr/>
          <a:lstStyle>
            <a:lvl1pPr>
              <a:defRPr/>
            </a:lvl1pPr>
          </a:lstStyle>
          <a:p>
            <a:pPr>
              <a:defRPr/>
            </a:pPr>
            <a:fld id="{7DA3BCA4-5667-4549-AFF2-44CB97921A9F}" type="slidenum">
              <a:rPr lang="en-US"/>
              <a:pPr>
                <a:defRPr/>
              </a:pPr>
              <a:t>‹#›</a:t>
            </a:fld>
            <a:endParaRPr lang="en-US"/>
          </a:p>
        </p:txBody>
      </p:sp>
      <p:sp>
        <p:nvSpPr>
          <p:cNvPr id="6" name="Footer Placeholder 9"/>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57900" y="274638"/>
            <a:ext cx="1866900" cy="61991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5448300" cy="61991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6"/>
          <p:cNvSpPr>
            <a:spLocks noGrp="1" noChangeArrowheads="1"/>
          </p:cNvSpPr>
          <p:nvPr>
            <p:ph type="dt" sz="half" idx="10"/>
          </p:nvPr>
        </p:nvSpPr>
        <p:spPr>
          <a:ln/>
        </p:spPr>
        <p:txBody>
          <a:bodyPr/>
          <a:lstStyle>
            <a:lvl1pPr>
              <a:defRPr/>
            </a:lvl1pPr>
          </a:lstStyle>
          <a:p>
            <a:pPr>
              <a:defRPr/>
            </a:pPr>
            <a:endParaRPr lang="en-US"/>
          </a:p>
        </p:txBody>
      </p:sp>
      <p:sp>
        <p:nvSpPr>
          <p:cNvPr id="5" name="Slide Number Placeholder 8"/>
          <p:cNvSpPr>
            <a:spLocks noGrp="1" noChangeArrowheads="1"/>
          </p:cNvSpPr>
          <p:nvPr>
            <p:ph type="sldNum" sz="quarter" idx="11"/>
          </p:nvPr>
        </p:nvSpPr>
        <p:spPr>
          <a:ln/>
        </p:spPr>
        <p:txBody>
          <a:bodyPr/>
          <a:lstStyle>
            <a:lvl1pPr>
              <a:defRPr/>
            </a:lvl1pPr>
          </a:lstStyle>
          <a:p>
            <a:pPr>
              <a:defRPr/>
            </a:pPr>
            <a:fld id="{49D2E8EB-9A41-4DA1-AF9F-328B726AE9D8}" type="slidenum">
              <a:rPr lang="en-US"/>
              <a:pPr>
                <a:defRPr/>
              </a:pPr>
              <a:t>‹#›</a:t>
            </a:fld>
            <a:endParaRPr lang="en-US"/>
          </a:p>
        </p:txBody>
      </p:sp>
      <p:sp>
        <p:nvSpPr>
          <p:cNvPr id="6" name="Footer Placeholder 9"/>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noChangeArrowheads="1"/>
          </p:cNvSpPr>
          <p:nvPr>
            <p:ph type="dt" sz="half" idx="10"/>
          </p:nvPr>
        </p:nvSpPr>
        <p:spPr>
          <a:ln/>
        </p:spPr>
        <p:txBody>
          <a:bodyPr/>
          <a:lstStyle>
            <a:lvl1pPr>
              <a:defRPr/>
            </a:lvl1pPr>
          </a:lstStyle>
          <a:p>
            <a:pPr>
              <a:defRPr/>
            </a:pPr>
            <a:endParaRPr 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3647087D-251F-4092-A97D-265A25A60EF8}"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noChangeArrowheads="1"/>
          </p:cNvSpPr>
          <p:nvPr>
            <p:ph type="dt" sz="half" idx="10"/>
          </p:nvPr>
        </p:nvSpPr>
        <p:spPr>
          <a:ln/>
        </p:spPr>
        <p:txBody>
          <a:bodyPr/>
          <a:lstStyle>
            <a:lvl1pPr>
              <a:defRPr/>
            </a:lvl1pPr>
          </a:lstStyle>
          <a:p>
            <a:pPr>
              <a:defRPr/>
            </a:pPr>
            <a:endParaRPr 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E85D7975-42DA-4609-A6E1-EA88578052A6}"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noChangeArrowheads="1"/>
          </p:cNvSpPr>
          <p:nvPr>
            <p:ph type="dt" sz="half" idx="10"/>
          </p:nvPr>
        </p:nvSpPr>
        <p:spPr>
          <a:ln/>
        </p:spPr>
        <p:txBody>
          <a:bodyPr/>
          <a:lstStyle>
            <a:lvl1pPr>
              <a:defRPr/>
            </a:lvl1pPr>
          </a:lstStyle>
          <a:p>
            <a:pPr>
              <a:defRPr/>
            </a:pPr>
            <a:endParaRPr 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0D774408-0D93-4AD7-91E6-615098B5165E}"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36576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267200" y="1600200"/>
            <a:ext cx="36576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noChangeArrowheads="1"/>
          </p:cNvSpPr>
          <p:nvPr>
            <p:ph type="dt" sz="half" idx="10"/>
          </p:nvPr>
        </p:nvSpPr>
        <p:spPr>
          <a:ln/>
        </p:spPr>
        <p:txBody>
          <a:bodyPr/>
          <a:lstStyle>
            <a:lvl1pPr>
              <a:defRPr/>
            </a:lvl1pPr>
          </a:lstStyle>
          <a:p>
            <a:pPr>
              <a:defRPr/>
            </a:pPr>
            <a:endParaRPr 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F63757CE-C234-4456-832B-7933F5039FD0}"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noChangeArrowheads="1"/>
          </p:cNvSpPr>
          <p:nvPr>
            <p:ph type="dt" sz="half" idx="10"/>
          </p:nvPr>
        </p:nvSpPr>
        <p:spPr>
          <a:ln/>
        </p:spPr>
        <p:txBody>
          <a:bodyPr/>
          <a:lstStyle>
            <a:lvl1pPr>
              <a:defRPr/>
            </a:lvl1pPr>
          </a:lstStyle>
          <a:p>
            <a:pPr>
              <a:defRPr/>
            </a:pPr>
            <a:endParaRPr 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E76BC9E8-6F96-4DAB-BA58-D14F9E134DDC}"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noChangeArrowheads="1"/>
          </p:cNvSpPr>
          <p:nvPr>
            <p:ph type="dt" sz="half" idx="10"/>
          </p:nvPr>
        </p:nvSpPr>
        <p:spPr>
          <a:ln/>
        </p:spPr>
        <p:txBody>
          <a:bodyPr/>
          <a:lstStyle>
            <a:lvl1pPr>
              <a:defRPr/>
            </a:lvl1pPr>
          </a:lstStyle>
          <a:p>
            <a:pPr>
              <a:defRPr/>
            </a:pPr>
            <a:endParaRPr 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F0BBA95C-4E9A-4F15-A1F0-EA4AB64480A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36576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267200" y="1600200"/>
            <a:ext cx="36576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13"/>
          <p:cNvSpPr>
            <a:spLocks noGrp="1" noChangeArrowheads="1"/>
          </p:cNvSpPr>
          <p:nvPr>
            <p:ph type="dt" sz="half" idx="10"/>
          </p:nvPr>
        </p:nvSpPr>
        <p:spPr>
          <a:ln/>
        </p:spPr>
        <p:txBody>
          <a:bodyPr/>
          <a:lstStyle>
            <a:lvl1pPr>
              <a:defRPr/>
            </a:lvl1pPr>
          </a:lstStyle>
          <a:p>
            <a:pPr>
              <a:defRPr/>
            </a:pPr>
            <a:endParaRPr lang="en-US"/>
          </a:p>
        </p:txBody>
      </p:sp>
      <p:sp>
        <p:nvSpPr>
          <p:cNvPr id="6" name="Footer Placeholder 2"/>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22"/>
          <p:cNvSpPr>
            <a:spLocks noGrp="1" noChangeArrowheads="1"/>
          </p:cNvSpPr>
          <p:nvPr>
            <p:ph type="sldNum" sz="quarter" idx="12"/>
          </p:nvPr>
        </p:nvSpPr>
        <p:spPr>
          <a:ln/>
        </p:spPr>
        <p:txBody>
          <a:bodyPr/>
          <a:lstStyle>
            <a:lvl1pPr>
              <a:defRPr/>
            </a:lvl1pPr>
          </a:lstStyle>
          <a:p>
            <a:pPr>
              <a:defRPr/>
            </a:pPr>
            <a:fld id="{46510E1A-FA13-40CA-9894-711B49C7CDF3}"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endParaRPr 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F260A324-1EDF-446B-848C-27C438110F7E}"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noChangeArrowheads="1"/>
          </p:cNvSpPr>
          <p:nvPr>
            <p:ph type="dt" sz="half" idx="10"/>
          </p:nvPr>
        </p:nvSpPr>
        <p:spPr>
          <a:ln/>
        </p:spPr>
        <p:txBody>
          <a:bodyPr/>
          <a:lstStyle>
            <a:lvl1pPr>
              <a:defRPr/>
            </a:lvl1pPr>
          </a:lstStyle>
          <a:p>
            <a:pPr>
              <a:defRPr/>
            </a:pPr>
            <a:endParaRPr 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4F86DC90-FB88-4D94-90A2-0062D5C2864D}"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noChangeArrowheads="1"/>
          </p:cNvSpPr>
          <p:nvPr>
            <p:ph type="dt" sz="half" idx="10"/>
          </p:nvPr>
        </p:nvSpPr>
        <p:spPr>
          <a:ln/>
        </p:spPr>
        <p:txBody>
          <a:bodyPr/>
          <a:lstStyle>
            <a:lvl1pPr>
              <a:defRPr/>
            </a:lvl1pPr>
          </a:lstStyle>
          <a:p>
            <a:pPr>
              <a:defRPr/>
            </a:pPr>
            <a:endParaRPr 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204D506F-8B19-4830-849E-ACDD9FF8FF9A}"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noChangeArrowheads="1"/>
          </p:cNvSpPr>
          <p:nvPr>
            <p:ph type="dt" sz="half" idx="10"/>
          </p:nvPr>
        </p:nvSpPr>
        <p:spPr>
          <a:ln/>
        </p:spPr>
        <p:txBody>
          <a:bodyPr/>
          <a:lstStyle>
            <a:lvl1pPr>
              <a:defRPr/>
            </a:lvl1pPr>
          </a:lstStyle>
          <a:p>
            <a:pPr>
              <a:defRPr/>
            </a:pPr>
            <a:endParaRPr 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1F26FF2B-399B-4808-B912-2F9B5FA8AB27}"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57900" y="274638"/>
            <a:ext cx="1866900" cy="61991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5448300" cy="61991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noChangeArrowheads="1"/>
          </p:cNvSpPr>
          <p:nvPr>
            <p:ph type="dt" sz="half" idx="10"/>
          </p:nvPr>
        </p:nvSpPr>
        <p:spPr>
          <a:ln/>
        </p:spPr>
        <p:txBody>
          <a:bodyPr/>
          <a:lstStyle>
            <a:lvl1pPr>
              <a:defRPr/>
            </a:lvl1pPr>
          </a:lstStyle>
          <a:p>
            <a:pPr>
              <a:defRPr/>
            </a:pPr>
            <a:endParaRPr 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65BC9D77-7FF5-4EED-ABB5-590DF5E93A6F}"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5"/>
          <p:cNvSpPr>
            <a:spLocks noGrp="1" noChangeArrowheads="1"/>
          </p:cNvSpPr>
          <p:nvPr>
            <p:ph type="dt" sz="half" idx="10"/>
          </p:nvPr>
        </p:nvSpPr>
        <p:spPr>
          <a:ln/>
        </p:spPr>
        <p:txBody>
          <a:bodyPr/>
          <a:lstStyle>
            <a:lvl1pPr>
              <a:defRPr/>
            </a:lvl1pPr>
          </a:lstStyle>
          <a:p>
            <a:pPr>
              <a:defRPr/>
            </a:pPr>
            <a:endParaRPr lang="en-US"/>
          </a:p>
        </p:txBody>
      </p:sp>
      <p:sp>
        <p:nvSpPr>
          <p:cNvPr id="5" name="Slide Number Placeholder 6"/>
          <p:cNvSpPr>
            <a:spLocks noGrp="1" noChangeArrowheads="1"/>
          </p:cNvSpPr>
          <p:nvPr>
            <p:ph type="sldNum" sz="quarter" idx="11"/>
          </p:nvPr>
        </p:nvSpPr>
        <p:spPr>
          <a:ln/>
        </p:spPr>
        <p:txBody>
          <a:bodyPr/>
          <a:lstStyle>
            <a:lvl1pPr>
              <a:defRPr/>
            </a:lvl1pPr>
          </a:lstStyle>
          <a:p>
            <a:pPr>
              <a:defRPr/>
            </a:pPr>
            <a:fld id="{4439573A-E3DE-4FEC-BC85-35A32800C15E}" type="slidenum">
              <a:rPr lang="en-US"/>
              <a:pPr>
                <a:defRPr/>
              </a:pPr>
              <a:t>‹#›</a:t>
            </a:fld>
            <a:endParaRPr lang="en-US"/>
          </a:p>
        </p:txBody>
      </p:sp>
      <p:sp>
        <p:nvSpPr>
          <p:cNvPr id="6" name="Footer Placeholder 7"/>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5"/>
          <p:cNvSpPr>
            <a:spLocks noGrp="1" noChangeArrowheads="1"/>
          </p:cNvSpPr>
          <p:nvPr>
            <p:ph type="dt" sz="half" idx="10"/>
          </p:nvPr>
        </p:nvSpPr>
        <p:spPr>
          <a:ln/>
        </p:spPr>
        <p:txBody>
          <a:bodyPr/>
          <a:lstStyle>
            <a:lvl1pPr>
              <a:defRPr/>
            </a:lvl1pPr>
          </a:lstStyle>
          <a:p>
            <a:pPr>
              <a:defRPr/>
            </a:pPr>
            <a:endParaRPr lang="en-US"/>
          </a:p>
        </p:txBody>
      </p:sp>
      <p:sp>
        <p:nvSpPr>
          <p:cNvPr id="5" name="Slide Number Placeholder 6"/>
          <p:cNvSpPr>
            <a:spLocks noGrp="1" noChangeArrowheads="1"/>
          </p:cNvSpPr>
          <p:nvPr>
            <p:ph type="sldNum" sz="quarter" idx="11"/>
          </p:nvPr>
        </p:nvSpPr>
        <p:spPr>
          <a:ln/>
        </p:spPr>
        <p:txBody>
          <a:bodyPr/>
          <a:lstStyle>
            <a:lvl1pPr>
              <a:defRPr/>
            </a:lvl1pPr>
          </a:lstStyle>
          <a:p>
            <a:pPr>
              <a:defRPr/>
            </a:pPr>
            <a:fld id="{3122D08A-95D2-40B3-9918-F4E826E1B633}" type="slidenum">
              <a:rPr lang="en-US"/>
              <a:pPr>
                <a:defRPr/>
              </a:pPr>
              <a:t>‹#›</a:t>
            </a:fld>
            <a:endParaRPr lang="en-US"/>
          </a:p>
        </p:txBody>
      </p:sp>
      <p:sp>
        <p:nvSpPr>
          <p:cNvPr id="6" name="Footer Placeholder 7"/>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5"/>
          <p:cNvSpPr>
            <a:spLocks noGrp="1" noChangeArrowheads="1"/>
          </p:cNvSpPr>
          <p:nvPr>
            <p:ph type="dt" sz="half" idx="10"/>
          </p:nvPr>
        </p:nvSpPr>
        <p:spPr>
          <a:ln/>
        </p:spPr>
        <p:txBody>
          <a:bodyPr/>
          <a:lstStyle>
            <a:lvl1pPr>
              <a:defRPr/>
            </a:lvl1pPr>
          </a:lstStyle>
          <a:p>
            <a:pPr>
              <a:defRPr/>
            </a:pPr>
            <a:endParaRPr lang="en-US"/>
          </a:p>
        </p:txBody>
      </p:sp>
      <p:sp>
        <p:nvSpPr>
          <p:cNvPr id="5" name="Slide Number Placeholder 6"/>
          <p:cNvSpPr>
            <a:spLocks noGrp="1" noChangeArrowheads="1"/>
          </p:cNvSpPr>
          <p:nvPr>
            <p:ph type="sldNum" sz="quarter" idx="11"/>
          </p:nvPr>
        </p:nvSpPr>
        <p:spPr>
          <a:ln/>
        </p:spPr>
        <p:txBody>
          <a:bodyPr/>
          <a:lstStyle>
            <a:lvl1pPr>
              <a:defRPr/>
            </a:lvl1pPr>
          </a:lstStyle>
          <a:p>
            <a:pPr>
              <a:defRPr/>
            </a:pPr>
            <a:fld id="{63AC5420-0429-4D0C-968D-1CE1E11782B6}" type="slidenum">
              <a:rPr lang="en-US"/>
              <a:pPr>
                <a:defRPr/>
              </a:pPr>
              <a:t>‹#›</a:t>
            </a:fld>
            <a:endParaRPr lang="en-US"/>
          </a:p>
        </p:txBody>
      </p:sp>
      <p:sp>
        <p:nvSpPr>
          <p:cNvPr id="6" name="Footer Placeholder 7"/>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36576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267200" y="1600200"/>
            <a:ext cx="36576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5"/>
          <p:cNvSpPr>
            <a:spLocks noGrp="1" noChangeArrowheads="1"/>
          </p:cNvSpPr>
          <p:nvPr>
            <p:ph type="dt" sz="half" idx="10"/>
          </p:nvPr>
        </p:nvSpPr>
        <p:spPr>
          <a:ln/>
        </p:spPr>
        <p:txBody>
          <a:bodyPr/>
          <a:lstStyle>
            <a:lvl1pPr>
              <a:defRPr/>
            </a:lvl1pPr>
          </a:lstStyle>
          <a:p>
            <a:pPr>
              <a:defRPr/>
            </a:pPr>
            <a:endParaRPr lang="en-US"/>
          </a:p>
        </p:txBody>
      </p:sp>
      <p:sp>
        <p:nvSpPr>
          <p:cNvPr id="6" name="Slide Number Placeholder 6"/>
          <p:cNvSpPr>
            <a:spLocks noGrp="1" noChangeArrowheads="1"/>
          </p:cNvSpPr>
          <p:nvPr>
            <p:ph type="sldNum" sz="quarter" idx="11"/>
          </p:nvPr>
        </p:nvSpPr>
        <p:spPr>
          <a:ln/>
        </p:spPr>
        <p:txBody>
          <a:bodyPr/>
          <a:lstStyle>
            <a:lvl1pPr>
              <a:defRPr/>
            </a:lvl1pPr>
          </a:lstStyle>
          <a:p>
            <a:pPr>
              <a:defRPr/>
            </a:pPr>
            <a:fld id="{0CE92428-250F-47B5-902A-0AE03BEDF4FB}" type="slidenum">
              <a:rPr lang="en-US"/>
              <a:pPr>
                <a:defRPr/>
              </a:pPr>
              <a:t>‹#›</a:t>
            </a:fld>
            <a:endParaRPr lang="en-US"/>
          </a:p>
        </p:txBody>
      </p:sp>
      <p:sp>
        <p:nvSpPr>
          <p:cNvPr id="7" name="Footer Placeholder 7"/>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5"/>
          <p:cNvSpPr>
            <a:spLocks noGrp="1" noChangeArrowheads="1"/>
          </p:cNvSpPr>
          <p:nvPr>
            <p:ph type="dt" sz="half" idx="10"/>
          </p:nvPr>
        </p:nvSpPr>
        <p:spPr>
          <a:ln/>
        </p:spPr>
        <p:txBody>
          <a:bodyPr/>
          <a:lstStyle>
            <a:lvl1pPr>
              <a:defRPr/>
            </a:lvl1pPr>
          </a:lstStyle>
          <a:p>
            <a:pPr>
              <a:defRPr/>
            </a:pPr>
            <a:endParaRPr lang="en-US"/>
          </a:p>
        </p:txBody>
      </p:sp>
      <p:sp>
        <p:nvSpPr>
          <p:cNvPr id="8" name="Slide Number Placeholder 6"/>
          <p:cNvSpPr>
            <a:spLocks noGrp="1" noChangeArrowheads="1"/>
          </p:cNvSpPr>
          <p:nvPr>
            <p:ph type="sldNum" sz="quarter" idx="11"/>
          </p:nvPr>
        </p:nvSpPr>
        <p:spPr>
          <a:ln/>
        </p:spPr>
        <p:txBody>
          <a:bodyPr/>
          <a:lstStyle>
            <a:lvl1pPr>
              <a:defRPr/>
            </a:lvl1pPr>
          </a:lstStyle>
          <a:p>
            <a:pPr>
              <a:defRPr/>
            </a:pPr>
            <a:fld id="{38C2F0EB-023E-4660-AD1B-4AB73DE89FFB}" type="slidenum">
              <a:rPr lang="en-US"/>
              <a:pPr>
                <a:defRPr/>
              </a:pPr>
              <a:t>‹#›</a:t>
            </a:fld>
            <a:endParaRPr lang="en-US"/>
          </a:p>
        </p:txBody>
      </p:sp>
      <p:sp>
        <p:nvSpPr>
          <p:cNvPr id="9" name="Footer Placeholder 7"/>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13"/>
          <p:cNvSpPr>
            <a:spLocks noGrp="1" noChangeArrowheads="1"/>
          </p:cNvSpPr>
          <p:nvPr>
            <p:ph type="dt" sz="half" idx="10"/>
          </p:nvPr>
        </p:nvSpPr>
        <p:spPr>
          <a:ln/>
        </p:spPr>
        <p:txBody>
          <a:bodyPr/>
          <a:lstStyle>
            <a:lvl1pPr>
              <a:defRPr/>
            </a:lvl1pPr>
          </a:lstStyle>
          <a:p>
            <a:pPr>
              <a:defRPr/>
            </a:pPr>
            <a:endParaRPr lang="en-US"/>
          </a:p>
        </p:txBody>
      </p:sp>
      <p:sp>
        <p:nvSpPr>
          <p:cNvPr id="8" name="Footer Placeholder 2"/>
          <p:cNvSpPr>
            <a:spLocks noGrp="1" noChangeArrowheads="1"/>
          </p:cNvSpPr>
          <p:nvPr>
            <p:ph type="ftr" sz="quarter" idx="11"/>
          </p:nvPr>
        </p:nvSpPr>
        <p:spPr>
          <a:ln/>
        </p:spPr>
        <p:txBody>
          <a:bodyPr/>
          <a:lstStyle>
            <a:lvl1pPr>
              <a:defRPr/>
            </a:lvl1pPr>
          </a:lstStyle>
          <a:p>
            <a:pPr>
              <a:defRPr/>
            </a:pPr>
            <a:endParaRPr lang="en-US"/>
          </a:p>
        </p:txBody>
      </p:sp>
      <p:sp>
        <p:nvSpPr>
          <p:cNvPr id="9" name="Slide Number Placeholder 22"/>
          <p:cNvSpPr>
            <a:spLocks noGrp="1" noChangeArrowheads="1"/>
          </p:cNvSpPr>
          <p:nvPr>
            <p:ph type="sldNum" sz="quarter" idx="12"/>
          </p:nvPr>
        </p:nvSpPr>
        <p:spPr>
          <a:ln/>
        </p:spPr>
        <p:txBody>
          <a:bodyPr/>
          <a:lstStyle>
            <a:lvl1pPr>
              <a:defRPr/>
            </a:lvl1pPr>
          </a:lstStyle>
          <a:p>
            <a:pPr>
              <a:defRPr/>
            </a:pPr>
            <a:fld id="{65C4A92F-72EB-4A76-9F21-E8C601BEF82B}"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5"/>
          <p:cNvSpPr>
            <a:spLocks noGrp="1" noChangeArrowheads="1"/>
          </p:cNvSpPr>
          <p:nvPr>
            <p:ph type="dt" sz="half" idx="10"/>
          </p:nvPr>
        </p:nvSpPr>
        <p:spPr>
          <a:ln/>
        </p:spPr>
        <p:txBody>
          <a:bodyPr/>
          <a:lstStyle>
            <a:lvl1pPr>
              <a:defRPr/>
            </a:lvl1pPr>
          </a:lstStyle>
          <a:p>
            <a:pPr>
              <a:defRPr/>
            </a:pPr>
            <a:endParaRPr lang="en-US"/>
          </a:p>
        </p:txBody>
      </p:sp>
      <p:sp>
        <p:nvSpPr>
          <p:cNvPr id="4" name="Slide Number Placeholder 6"/>
          <p:cNvSpPr>
            <a:spLocks noGrp="1" noChangeArrowheads="1"/>
          </p:cNvSpPr>
          <p:nvPr>
            <p:ph type="sldNum" sz="quarter" idx="11"/>
          </p:nvPr>
        </p:nvSpPr>
        <p:spPr>
          <a:ln/>
        </p:spPr>
        <p:txBody>
          <a:bodyPr/>
          <a:lstStyle>
            <a:lvl1pPr>
              <a:defRPr/>
            </a:lvl1pPr>
          </a:lstStyle>
          <a:p>
            <a:pPr>
              <a:defRPr/>
            </a:pPr>
            <a:fld id="{2C4C1CA8-68E1-4B79-B70F-1E1E72E62A7D}" type="slidenum">
              <a:rPr lang="en-US"/>
              <a:pPr>
                <a:defRPr/>
              </a:pPr>
              <a:t>‹#›</a:t>
            </a:fld>
            <a:endParaRPr lang="en-US"/>
          </a:p>
        </p:txBody>
      </p:sp>
      <p:sp>
        <p:nvSpPr>
          <p:cNvPr id="5" name="Footer Placeholder 7"/>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5"/>
          <p:cNvSpPr>
            <a:spLocks noGrp="1" noChangeArrowheads="1"/>
          </p:cNvSpPr>
          <p:nvPr>
            <p:ph type="dt" sz="half" idx="10"/>
          </p:nvPr>
        </p:nvSpPr>
        <p:spPr>
          <a:ln/>
        </p:spPr>
        <p:txBody>
          <a:bodyPr/>
          <a:lstStyle>
            <a:lvl1pPr>
              <a:defRPr/>
            </a:lvl1pPr>
          </a:lstStyle>
          <a:p>
            <a:pPr>
              <a:defRPr/>
            </a:pPr>
            <a:endParaRPr lang="en-US"/>
          </a:p>
        </p:txBody>
      </p:sp>
      <p:sp>
        <p:nvSpPr>
          <p:cNvPr id="3" name="Slide Number Placeholder 6"/>
          <p:cNvSpPr>
            <a:spLocks noGrp="1" noChangeArrowheads="1"/>
          </p:cNvSpPr>
          <p:nvPr>
            <p:ph type="sldNum" sz="quarter" idx="11"/>
          </p:nvPr>
        </p:nvSpPr>
        <p:spPr>
          <a:ln/>
        </p:spPr>
        <p:txBody>
          <a:bodyPr/>
          <a:lstStyle>
            <a:lvl1pPr>
              <a:defRPr/>
            </a:lvl1pPr>
          </a:lstStyle>
          <a:p>
            <a:pPr>
              <a:defRPr/>
            </a:pPr>
            <a:fld id="{338A69C6-8CFD-415F-B405-DB7E9FC0FD38}" type="slidenum">
              <a:rPr lang="en-US"/>
              <a:pPr>
                <a:defRPr/>
              </a:pPr>
              <a:t>‹#›</a:t>
            </a:fld>
            <a:endParaRPr lang="en-US"/>
          </a:p>
        </p:txBody>
      </p:sp>
      <p:sp>
        <p:nvSpPr>
          <p:cNvPr id="4" name="Footer Placeholder 7"/>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5"/>
          <p:cNvSpPr>
            <a:spLocks noGrp="1" noChangeArrowheads="1"/>
          </p:cNvSpPr>
          <p:nvPr>
            <p:ph type="dt" sz="half" idx="10"/>
          </p:nvPr>
        </p:nvSpPr>
        <p:spPr>
          <a:ln/>
        </p:spPr>
        <p:txBody>
          <a:bodyPr/>
          <a:lstStyle>
            <a:lvl1pPr>
              <a:defRPr/>
            </a:lvl1pPr>
          </a:lstStyle>
          <a:p>
            <a:pPr>
              <a:defRPr/>
            </a:pPr>
            <a:endParaRPr lang="en-US"/>
          </a:p>
        </p:txBody>
      </p:sp>
      <p:sp>
        <p:nvSpPr>
          <p:cNvPr id="6" name="Slide Number Placeholder 6"/>
          <p:cNvSpPr>
            <a:spLocks noGrp="1" noChangeArrowheads="1"/>
          </p:cNvSpPr>
          <p:nvPr>
            <p:ph type="sldNum" sz="quarter" idx="11"/>
          </p:nvPr>
        </p:nvSpPr>
        <p:spPr>
          <a:ln/>
        </p:spPr>
        <p:txBody>
          <a:bodyPr/>
          <a:lstStyle>
            <a:lvl1pPr>
              <a:defRPr/>
            </a:lvl1pPr>
          </a:lstStyle>
          <a:p>
            <a:pPr>
              <a:defRPr/>
            </a:pPr>
            <a:fld id="{37A746A2-2DF7-4A42-9B58-17159A24A70A}" type="slidenum">
              <a:rPr lang="en-US"/>
              <a:pPr>
                <a:defRPr/>
              </a:pPr>
              <a:t>‹#›</a:t>
            </a:fld>
            <a:endParaRPr lang="en-US"/>
          </a:p>
        </p:txBody>
      </p:sp>
      <p:sp>
        <p:nvSpPr>
          <p:cNvPr id="7" name="Footer Placeholder 7"/>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5"/>
          <p:cNvSpPr>
            <a:spLocks noGrp="1" noChangeArrowheads="1"/>
          </p:cNvSpPr>
          <p:nvPr>
            <p:ph type="dt" sz="half" idx="10"/>
          </p:nvPr>
        </p:nvSpPr>
        <p:spPr>
          <a:ln/>
        </p:spPr>
        <p:txBody>
          <a:bodyPr/>
          <a:lstStyle>
            <a:lvl1pPr>
              <a:defRPr/>
            </a:lvl1pPr>
          </a:lstStyle>
          <a:p>
            <a:pPr>
              <a:defRPr/>
            </a:pPr>
            <a:endParaRPr lang="en-US"/>
          </a:p>
        </p:txBody>
      </p:sp>
      <p:sp>
        <p:nvSpPr>
          <p:cNvPr id="6" name="Slide Number Placeholder 6"/>
          <p:cNvSpPr>
            <a:spLocks noGrp="1" noChangeArrowheads="1"/>
          </p:cNvSpPr>
          <p:nvPr>
            <p:ph type="sldNum" sz="quarter" idx="11"/>
          </p:nvPr>
        </p:nvSpPr>
        <p:spPr>
          <a:ln/>
        </p:spPr>
        <p:txBody>
          <a:bodyPr/>
          <a:lstStyle>
            <a:lvl1pPr>
              <a:defRPr/>
            </a:lvl1pPr>
          </a:lstStyle>
          <a:p>
            <a:pPr>
              <a:defRPr/>
            </a:pPr>
            <a:fld id="{DE851F42-2486-49E0-B8F1-333F8D0EFD37}" type="slidenum">
              <a:rPr lang="en-US"/>
              <a:pPr>
                <a:defRPr/>
              </a:pPr>
              <a:t>‹#›</a:t>
            </a:fld>
            <a:endParaRPr lang="en-US"/>
          </a:p>
        </p:txBody>
      </p:sp>
      <p:sp>
        <p:nvSpPr>
          <p:cNvPr id="7" name="Footer Placeholder 7"/>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5"/>
          <p:cNvSpPr>
            <a:spLocks noGrp="1" noChangeArrowheads="1"/>
          </p:cNvSpPr>
          <p:nvPr>
            <p:ph type="dt" sz="half" idx="10"/>
          </p:nvPr>
        </p:nvSpPr>
        <p:spPr>
          <a:ln/>
        </p:spPr>
        <p:txBody>
          <a:bodyPr/>
          <a:lstStyle>
            <a:lvl1pPr>
              <a:defRPr/>
            </a:lvl1pPr>
          </a:lstStyle>
          <a:p>
            <a:pPr>
              <a:defRPr/>
            </a:pPr>
            <a:endParaRPr lang="en-US"/>
          </a:p>
        </p:txBody>
      </p:sp>
      <p:sp>
        <p:nvSpPr>
          <p:cNvPr id="5" name="Slide Number Placeholder 6"/>
          <p:cNvSpPr>
            <a:spLocks noGrp="1" noChangeArrowheads="1"/>
          </p:cNvSpPr>
          <p:nvPr>
            <p:ph type="sldNum" sz="quarter" idx="11"/>
          </p:nvPr>
        </p:nvSpPr>
        <p:spPr>
          <a:ln/>
        </p:spPr>
        <p:txBody>
          <a:bodyPr/>
          <a:lstStyle>
            <a:lvl1pPr>
              <a:defRPr/>
            </a:lvl1pPr>
          </a:lstStyle>
          <a:p>
            <a:pPr>
              <a:defRPr/>
            </a:pPr>
            <a:fld id="{31E73427-1F51-4A7B-A061-D74CD44F24F7}" type="slidenum">
              <a:rPr lang="en-US"/>
              <a:pPr>
                <a:defRPr/>
              </a:pPr>
              <a:t>‹#›</a:t>
            </a:fld>
            <a:endParaRPr lang="en-US"/>
          </a:p>
        </p:txBody>
      </p:sp>
      <p:sp>
        <p:nvSpPr>
          <p:cNvPr id="6" name="Footer Placeholder 7"/>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57900" y="274638"/>
            <a:ext cx="1866900" cy="61991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5448300" cy="61991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5"/>
          <p:cNvSpPr>
            <a:spLocks noGrp="1" noChangeArrowheads="1"/>
          </p:cNvSpPr>
          <p:nvPr>
            <p:ph type="dt" sz="half" idx="10"/>
          </p:nvPr>
        </p:nvSpPr>
        <p:spPr>
          <a:ln/>
        </p:spPr>
        <p:txBody>
          <a:bodyPr/>
          <a:lstStyle>
            <a:lvl1pPr>
              <a:defRPr/>
            </a:lvl1pPr>
          </a:lstStyle>
          <a:p>
            <a:pPr>
              <a:defRPr/>
            </a:pPr>
            <a:endParaRPr lang="en-US"/>
          </a:p>
        </p:txBody>
      </p:sp>
      <p:sp>
        <p:nvSpPr>
          <p:cNvPr id="5" name="Slide Number Placeholder 6"/>
          <p:cNvSpPr>
            <a:spLocks noGrp="1" noChangeArrowheads="1"/>
          </p:cNvSpPr>
          <p:nvPr>
            <p:ph type="sldNum" sz="quarter" idx="11"/>
          </p:nvPr>
        </p:nvSpPr>
        <p:spPr>
          <a:ln/>
        </p:spPr>
        <p:txBody>
          <a:bodyPr/>
          <a:lstStyle>
            <a:lvl1pPr>
              <a:defRPr/>
            </a:lvl1pPr>
          </a:lstStyle>
          <a:p>
            <a:pPr>
              <a:defRPr/>
            </a:pPr>
            <a:fld id="{617294F1-A313-4B8A-8A51-4555DA0F13B2}" type="slidenum">
              <a:rPr lang="en-US"/>
              <a:pPr>
                <a:defRPr/>
              </a:pPr>
              <a:t>‹#›</a:t>
            </a:fld>
            <a:endParaRPr lang="en-US"/>
          </a:p>
        </p:txBody>
      </p:sp>
      <p:sp>
        <p:nvSpPr>
          <p:cNvPr id="6" name="Footer Placeholder 7"/>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20"/>
          <p:cNvSpPr>
            <a:spLocks noGrp="1" noChangeArrowheads="1"/>
          </p:cNvSpPr>
          <p:nvPr>
            <p:ph type="dt" sz="half" idx="10"/>
          </p:nvPr>
        </p:nvSpPr>
        <p:spPr>
          <a:ln/>
        </p:spPr>
        <p:txBody>
          <a:bodyPr/>
          <a:lstStyle>
            <a:lvl1pPr>
              <a:defRPr/>
            </a:lvl1pPr>
          </a:lstStyle>
          <a:p>
            <a:pPr>
              <a:defRPr/>
            </a:pPr>
            <a:endParaRPr lang="en-US"/>
          </a:p>
        </p:txBody>
      </p:sp>
      <p:sp>
        <p:nvSpPr>
          <p:cNvPr id="5" name="Slide Number Placeholder 21"/>
          <p:cNvSpPr>
            <a:spLocks noGrp="1" noChangeArrowheads="1"/>
          </p:cNvSpPr>
          <p:nvPr>
            <p:ph type="sldNum" sz="quarter" idx="11"/>
          </p:nvPr>
        </p:nvSpPr>
        <p:spPr>
          <a:ln/>
        </p:spPr>
        <p:txBody>
          <a:bodyPr/>
          <a:lstStyle>
            <a:lvl1pPr>
              <a:defRPr/>
            </a:lvl1pPr>
          </a:lstStyle>
          <a:p>
            <a:pPr>
              <a:defRPr/>
            </a:pPr>
            <a:fld id="{BCD682C3-7F9A-4A6D-A1C0-A9EB812454EB}" type="slidenum">
              <a:rPr lang="en-US"/>
              <a:pPr>
                <a:defRPr/>
              </a:pPr>
              <a:t>‹#›</a:t>
            </a:fld>
            <a:endParaRPr lang="en-US"/>
          </a:p>
        </p:txBody>
      </p:sp>
      <p:sp>
        <p:nvSpPr>
          <p:cNvPr id="6" name="Footer Placeholder 22"/>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20"/>
          <p:cNvSpPr>
            <a:spLocks noGrp="1" noChangeArrowheads="1"/>
          </p:cNvSpPr>
          <p:nvPr>
            <p:ph type="dt" sz="half" idx="10"/>
          </p:nvPr>
        </p:nvSpPr>
        <p:spPr>
          <a:ln/>
        </p:spPr>
        <p:txBody>
          <a:bodyPr/>
          <a:lstStyle>
            <a:lvl1pPr>
              <a:defRPr/>
            </a:lvl1pPr>
          </a:lstStyle>
          <a:p>
            <a:pPr>
              <a:defRPr/>
            </a:pPr>
            <a:endParaRPr lang="en-US"/>
          </a:p>
        </p:txBody>
      </p:sp>
      <p:sp>
        <p:nvSpPr>
          <p:cNvPr id="5" name="Slide Number Placeholder 21"/>
          <p:cNvSpPr>
            <a:spLocks noGrp="1" noChangeArrowheads="1"/>
          </p:cNvSpPr>
          <p:nvPr>
            <p:ph type="sldNum" sz="quarter" idx="11"/>
          </p:nvPr>
        </p:nvSpPr>
        <p:spPr>
          <a:ln/>
        </p:spPr>
        <p:txBody>
          <a:bodyPr/>
          <a:lstStyle>
            <a:lvl1pPr>
              <a:defRPr/>
            </a:lvl1pPr>
          </a:lstStyle>
          <a:p>
            <a:pPr>
              <a:defRPr/>
            </a:pPr>
            <a:fld id="{B407A83B-8A07-4B6A-9568-7FDCC6625D26}" type="slidenum">
              <a:rPr lang="en-US"/>
              <a:pPr>
                <a:defRPr/>
              </a:pPr>
              <a:t>‹#›</a:t>
            </a:fld>
            <a:endParaRPr lang="en-US"/>
          </a:p>
        </p:txBody>
      </p:sp>
      <p:sp>
        <p:nvSpPr>
          <p:cNvPr id="6" name="Footer Placeholder 22"/>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20"/>
          <p:cNvSpPr>
            <a:spLocks noGrp="1" noChangeArrowheads="1"/>
          </p:cNvSpPr>
          <p:nvPr>
            <p:ph type="dt" sz="half" idx="10"/>
          </p:nvPr>
        </p:nvSpPr>
        <p:spPr>
          <a:ln/>
        </p:spPr>
        <p:txBody>
          <a:bodyPr/>
          <a:lstStyle>
            <a:lvl1pPr>
              <a:defRPr/>
            </a:lvl1pPr>
          </a:lstStyle>
          <a:p>
            <a:pPr>
              <a:defRPr/>
            </a:pPr>
            <a:endParaRPr lang="en-US"/>
          </a:p>
        </p:txBody>
      </p:sp>
      <p:sp>
        <p:nvSpPr>
          <p:cNvPr id="5" name="Slide Number Placeholder 21"/>
          <p:cNvSpPr>
            <a:spLocks noGrp="1" noChangeArrowheads="1"/>
          </p:cNvSpPr>
          <p:nvPr>
            <p:ph type="sldNum" sz="quarter" idx="11"/>
          </p:nvPr>
        </p:nvSpPr>
        <p:spPr>
          <a:ln/>
        </p:spPr>
        <p:txBody>
          <a:bodyPr/>
          <a:lstStyle>
            <a:lvl1pPr>
              <a:defRPr/>
            </a:lvl1pPr>
          </a:lstStyle>
          <a:p>
            <a:pPr>
              <a:defRPr/>
            </a:pPr>
            <a:fld id="{B34E40E2-F024-4A58-864D-DE4171247DF2}" type="slidenum">
              <a:rPr lang="en-US"/>
              <a:pPr>
                <a:defRPr/>
              </a:pPr>
              <a:t>‹#›</a:t>
            </a:fld>
            <a:endParaRPr lang="en-US"/>
          </a:p>
        </p:txBody>
      </p:sp>
      <p:sp>
        <p:nvSpPr>
          <p:cNvPr id="6" name="Footer Placeholder 22"/>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36576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267200" y="1600200"/>
            <a:ext cx="36576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20"/>
          <p:cNvSpPr>
            <a:spLocks noGrp="1" noChangeArrowheads="1"/>
          </p:cNvSpPr>
          <p:nvPr>
            <p:ph type="dt" sz="half" idx="10"/>
          </p:nvPr>
        </p:nvSpPr>
        <p:spPr>
          <a:ln/>
        </p:spPr>
        <p:txBody>
          <a:bodyPr/>
          <a:lstStyle>
            <a:lvl1pPr>
              <a:defRPr/>
            </a:lvl1pPr>
          </a:lstStyle>
          <a:p>
            <a:pPr>
              <a:defRPr/>
            </a:pPr>
            <a:endParaRPr lang="en-US"/>
          </a:p>
        </p:txBody>
      </p:sp>
      <p:sp>
        <p:nvSpPr>
          <p:cNvPr id="6" name="Slide Number Placeholder 21"/>
          <p:cNvSpPr>
            <a:spLocks noGrp="1" noChangeArrowheads="1"/>
          </p:cNvSpPr>
          <p:nvPr>
            <p:ph type="sldNum" sz="quarter" idx="11"/>
          </p:nvPr>
        </p:nvSpPr>
        <p:spPr>
          <a:ln/>
        </p:spPr>
        <p:txBody>
          <a:bodyPr/>
          <a:lstStyle>
            <a:lvl1pPr>
              <a:defRPr/>
            </a:lvl1pPr>
          </a:lstStyle>
          <a:p>
            <a:pPr>
              <a:defRPr/>
            </a:pPr>
            <a:fld id="{37B688BE-8605-4620-B2D6-86A8D2B92FEC}" type="slidenum">
              <a:rPr lang="en-US"/>
              <a:pPr>
                <a:defRPr/>
              </a:pPr>
              <a:t>‹#›</a:t>
            </a:fld>
            <a:endParaRPr lang="en-US"/>
          </a:p>
        </p:txBody>
      </p:sp>
      <p:sp>
        <p:nvSpPr>
          <p:cNvPr id="7" name="Footer Placeholder 22"/>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13"/>
          <p:cNvSpPr>
            <a:spLocks noGrp="1" noChangeArrowheads="1"/>
          </p:cNvSpPr>
          <p:nvPr>
            <p:ph type="dt" sz="half" idx="10"/>
          </p:nvPr>
        </p:nvSpPr>
        <p:spPr>
          <a:ln/>
        </p:spPr>
        <p:txBody>
          <a:bodyPr/>
          <a:lstStyle>
            <a:lvl1pPr>
              <a:defRPr/>
            </a:lvl1pPr>
          </a:lstStyle>
          <a:p>
            <a:pPr>
              <a:defRPr/>
            </a:pPr>
            <a:endParaRPr lang="en-US"/>
          </a:p>
        </p:txBody>
      </p:sp>
      <p:sp>
        <p:nvSpPr>
          <p:cNvPr id="4" name="Footer Placeholder 2"/>
          <p:cNvSpPr>
            <a:spLocks noGrp="1" noChangeArrowheads="1"/>
          </p:cNvSpPr>
          <p:nvPr>
            <p:ph type="ftr" sz="quarter" idx="11"/>
          </p:nvPr>
        </p:nvSpPr>
        <p:spPr>
          <a:ln/>
        </p:spPr>
        <p:txBody>
          <a:bodyPr/>
          <a:lstStyle>
            <a:lvl1pPr>
              <a:defRPr/>
            </a:lvl1pPr>
          </a:lstStyle>
          <a:p>
            <a:pPr>
              <a:defRPr/>
            </a:pPr>
            <a:endParaRPr lang="en-US"/>
          </a:p>
        </p:txBody>
      </p:sp>
      <p:sp>
        <p:nvSpPr>
          <p:cNvPr id="5" name="Slide Number Placeholder 22"/>
          <p:cNvSpPr>
            <a:spLocks noGrp="1" noChangeArrowheads="1"/>
          </p:cNvSpPr>
          <p:nvPr>
            <p:ph type="sldNum" sz="quarter" idx="12"/>
          </p:nvPr>
        </p:nvSpPr>
        <p:spPr>
          <a:ln/>
        </p:spPr>
        <p:txBody>
          <a:bodyPr/>
          <a:lstStyle>
            <a:lvl1pPr>
              <a:defRPr/>
            </a:lvl1pPr>
          </a:lstStyle>
          <a:p>
            <a:pPr>
              <a:defRPr/>
            </a:pPr>
            <a:fld id="{445F05C5-820E-4286-A641-C4148E246A7A}"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20"/>
          <p:cNvSpPr>
            <a:spLocks noGrp="1" noChangeArrowheads="1"/>
          </p:cNvSpPr>
          <p:nvPr>
            <p:ph type="dt" sz="half" idx="10"/>
          </p:nvPr>
        </p:nvSpPr>
        <p:spPr>
          <a:ln/>
        </p:spPr>
        <p:txBody>
          <a:bodyPr/>
          <a:lstStyle>
            <a:lvl1pPr>
              <a:defRPr/>
            </a:lvl1pPr>
          </a:lstStyle>
          <a:p>
            <a:pPr>
              <a:defRPr/>
            </a:pPr>
            <a:endParaRPr lang="en-US"/>
          </a:p>
        </p:txBody>
      </p:sp>
      <p:sp>
        <p:nvSpPr>
          <p:cNvPr id="8" name="Slide Number Placeholder 21"/>
          <p:cNvSpPr>
            <a:spLocks noGrp="1" noChangeArrowheads="1"/>
          </p:cNvSpPr>
          <p:nvPr>
            <p:ph type="sldNum" sz="quarter" idx="11"/>
          </p:nvPr>
        </p:nvSpPr>
        <p:spPr>
          <a:ln/>
        </p:spPr>
        <p:txBody>
          <a:bodyPr/>
          <a:lstStyle>
            <a:lvl1pPr>
              <a:defRPr/>
            </a:lvl1pPr>
          </a:lstStyle>
          <a:p>
            <a:pPr>
              <a:defRPr/>
            </a:pPr>
            <a:fld id="{4147B554-7905-4E6F-8D5E-F6629D9E63A4}" type="slidenum">
              <a:rPr lang="en-US"/>
              <a:pPr>
                <a:defRPr/>
              </a:pPr>
              <a:t>‹#›</a:t>
            </a:fld>
            <a:endParaRPr lang="en-US"/>
          </a:p>
        </p:txBody>
      </p:sp>
      <p:sp>
        <p:nvSpPr>
          <p:cNvPr id="9" name="Footer Placeholder 22"/>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0"/>
          <p:cNvSpPr>
            <a:spLocks noGrp="1" noChangeArrowheads="1"/>
          </p:cNvSpPr>
          <p:nvPr>
            <p:ph type="dt" sz="half" idx="10"/>
          </p:nvPr>
        </p:nvSpPr>
        <p:spPr>
          <a:ln/>
        </p:spPr>
        <p:txBody>
          <a:bodyPr/>
          <a:lstStyle>
            <a:lvl1pPr>
              <a:defRPr/>
            </a:lvl1pPr>
          </a:lstStyle>
          <a:p>
            <a:pPr>
              <a:defRPr/>
            </a:pPr>
            <a:endParaRPr lang="en-US"/>
          </a:p>
        </p:txBody>
      </p:sp>
      <p:sp>
        <p:nvSpPr>
          <p:cNvPr id="4" name="Slide Number Placeholder 21"/>
          <p:cNvSpPr>
            <a:spLocks noGrp="1" noChangeArrowheads="1"/>
          </p:cNvSpPr>
          <p:nvPr>
            <p:ph type="sldNum" sz="quarter" idx="11"/>
          </p:nvPr>
        </p:nvSpPr>
        <p:spPr>
          <a:ln/>
        </p:spPr>
        <p:txBody>
          <a:bodyPr/>
          <a:lstStyle>
            <a:lvl1pPr>
              <a:defRPr/>
            </a:lvl1pPr>
          </a:lstStyle>
          <a:p>
            <a:pPr>
              <a:defRPr/>
            </a:pPr>
            <a:fld id="{D3F9D209-3391-4542-8C05-E60165D5B4D8}" type="slidenum">
              <a:rPr lang="en-US"/>
              <a:pPr>
                <a:defRPr/>
              </a:pPr>
              <a:t>‹#›</a:t>
            </a:fld>
            <a:endParaRPr lang="en-US"/>
          </a:p>
        </p:txBody>
      </p:sp>
      <p:sp>
        <p:nvSpPr>
          <p:cNvPr id="5" name="Footer Placeholder 22"/>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0"/>
          <p:cNvSpPr>
            <a:spLocks noGrp="1" noChangeArrowheads="1"/>
          </p:cNvSpPr>
          <p:nvPr>
            <p:ph type="dt" sz="half" idx="10"/>
          </p:nvPr>
        </p:nvSpPr>
        <p:spPr>
          <a:ln/>
        </p:spPr>
        <p:txBody>
          <a:bodyPr/>
          <a:lstStyle>
            <a:lvl1pPr>
              <a:defRPr/>
            </a:lvl1pPr>
          </a:lstStyle>
          <a:p>
            <a:pPr>
              <a:defRPr/>
            </a:pPr>
            <a:endParaRPr lang="en-US"/>
          </a:p>
        </p:txBody>
      </p:sp>
      <p:sp>
        <p:nvSpPr>
          <p:cNvPr id="3" name="Slide Number Placeholder 21"/>
          <p:cNvSpPr>
            <a:spLocks noGrp="1" noChangeArrowheads="1"/>
          </p:cNvSpPr>
          <p:nvPr>
            <p:ph type="sldNum" sz="quarter" idx="11"/>
          </p:nvPr>
        </p:nvSpPr>
        <p:spPr>
          <a:ln/>
        </p:spPr>
        <p:txBody>
          <a:bodyPr/>
          <a:lstStyle>
            <a:lvl1pPr>
              <a:defRPr/>
            </a:lvl1pPr>
          </a:lstStyle>
          <a:p>
            <a:pPr>
              <a:defRPr/>
            </a:pPr>
            <a:fld id="{6EAD71C3-0C0B-4595-89D7-978FBFFB4ADB}" type="slidenum">
              <a:rPr lang="en-US"/>
              <a:pPr>
                <a:defRPr/>
              </a:pPr>
              <a:t>‹#›</a:t>
            </a:fld>
            <a:endParaRPr lang="en-US"/>
          </a:p>
        </p:txBody>
      </p:sp>
      <p:sp>
        <p:nvSpPr>
          <p:cNvPr id="4" name="Footer Placeholder 22"/>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20"/>
          <p:cNvSpPr>
            <a:spLocks noGrp="1" noChangeArrowheads="1"/>
          </p:cNvSpPr>
          <p:nvPr>
            <p:ph type="dt" sz="half" idx="10"/>
          </p:nvPr>
        </p:nvSpPr>
        <p:spPr>
          <a:ln/>
        </p:spPr>
        <p:txBody>
          <a:bodyPr/>
          <a:lstStyle>
            <a:lvl1pPr>
              <a:defRPr/>
            </a:lvl1pPr>
          </a:lstStyle>
          <a:p>
            <a:pPr>
              <a:defRPr/>
            </a:pPr>
            <a:endParaRPr lang="en-US"/>
          </a:p>
        </p:txBody>
      </p:sp>
      <p:sp>
        <p:nvSpPr>
          <p:cNvPr id="6" name="Slide Number Placeholder 21"/>
          <p:cNvSpPr>
            <a:spLocks noGrp="1" noChangeArrowheads="1"/>
          </p:cNvSpPr>
          <p:nvPr>
            <p:ph type="sldNum" sz="quarter" idx="11"/>
          </p:nvPr>
        </p:nvSpPr>
        <p:spPr>
          <a:ln/>
        </p:spPr>
        <p:txBody>
          <a:bodyPr/>
          <a:lstStyle>
            <a:lvl1pPr>
              <a:defRPr/>
            </a:lvl1pPr>
          </a:lstStyle>
          <a:p>
            <a:pPr>
              <a:defRPr/>
            </a:pPr>
            <a:fld id="{D67BFAC9-AFF3-4B54-BF8A-F3701E436E5C}" type="slidenum">
              <a:rPr lang="en-US"/>
              <a:pPr>
                <a:defRPr/>
              </a:pPr>
              <a:t>‹#›</a:t>
            </a:fld>
            <a:endParaRPr lang="en-US"/>
          </a:p>
        </p:txBody>
      </p:sp>
      <p:sp>
        <p:nvSpPr>
          <p:cNvPr id="7" name="Footer Placeholder 22"/>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20"/>
          <p:cNvSpPr>
            <a:spLocks noGrp="1" noChangeArrowheads="1"/>
          </p:cNvSpPr>
          <p:nvPr>
            <p:ph type="dt" sz="half" idx="10"/>
          </p:nvPr>
        </p:nvSpPr>
        <p:spPr>
          <a:ln/>
        </p:spPr>
        <p:txBody>
          <a:bodyPr/>
          <a:lstStyle>
            <a:lvl1pPr>
              <a:defRPr/>
            </a:lvl1pPr>
          </a:lstStyle>
          <a:p>
            <a:pPr>
              <a:defRPr/>
            </a:pPr>
            <a:endParaRPr lang="en-US"/>
          </a:p>
        </p:txBody>
      </p:sp>
      <p:sp>
        <p:nvSpPr>
          <p:cNvPr id="6" name="Slide Number Placeholder 21"/>
          <p:cNvSpPr>
            <a:spLocks noGrp="1" noChangeArrowheads="1"/>
          </p:cNvSpPr>
          <p:nvPr>
            <p:ph type="sldNum" sz="quarter" idx="11"/>
          </p:nvPr>
        </p:nvSpPr>
        <p:spPr>
          <a:ln/>
        </p:spPr>
        <p:txBody>
          <a:bodyPr/>
          <a:lstStyle>
            <a:lvl1pPr>
              <a:defRPr/>
            </a:lvl1pPr>
          </a:lstStyle>
          <a:p>
            <a:pPr>
              <a:defRPr/>
            </a:pPr>
            <a:fld id="{0FD930E7-4F88-486E-B1F5-6E829D5C5F8B}" type="slidenum">
              <a:rPr lang="en-US"/>
              <a:pPr>
                <a:defRPr/>
              </a:pPr>
              <a:t>‹#›</a:t>
            </a:fld>
            <a:endParaRPr lang="en-US"/>
          </a:p>
        </p:txBody>
      </p:sp>
      <p:sp>
        <p:nvSpPr>
          <p:cNvPr id="7" name="Footer Placeholder 22"/>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20"/>
          <p:cNvSpPr>
            <a:spLocks noGrp="1" noChangeArrowheads="1"/>
          </p:cNvSpPr>
          <p:nvPr>
            <p:ph type="dt" sz="half" idx="10"/>
          </p:nvPr>
        </p:nvSpPr>
        <p:spPr>
          <a:ln/>
        </p:spPr>
        <p:txBody>
          <a:bodyPr/>
          <a:lstStyle>
            <a:lvl1pPr>
              <a:defRPr/>
            </a:lvl1pPr>
          </a:lstStyle>
          <a:p>
            <a:pPr>
              <a:defRPr/>
            </a:pPr>
            <a:endParaRPr lang="en-US"/>
          </a:p>
        </p:txBody>
      </p:sp>
      <p:sp>
        <p:nvSpPr>
          <p:cNvPr id="5" name="Slide Number Placeholder 21"/>
          <p:cNvSpPr>
            <a:spLocks noGrp="1" noChangeArrowheads="1"/>
          </p:cNvSpPr>
          <p:nvPr>
            <p:ph type="sldNum" sz="quarter" idx="11"/>
          </p:nvPr>
        </p:nvSpPr>
        <p:spPr>
          <a:ln/>
        </p:spPr>
        <p:txBody>
          <a:bodyPr/>
          <a:lstStyle>
            <a:lvl1pPr>
              <a:defRPr/>
            </a:lvl1pPr>
          </a:lstStyle>
          <a:p>
            <a:pPr>
              <a:defRPr/>
            </a:pPr>
            <a:fld id="{14856840-133B-4CBD-A8BF-3429ACD10E91}" type="slidenum">
              <a:rPr lang="en-US"/>
              <a:pPr>
                <a:defRPr/>
              </a:pPr>
              <a:t>‹#›</a:t>
            </a:fld>
            <a:endParaRPr lang="en-US"/>
          </a:p>
        </p:txBody>
      </p:sp>
      <p:sp>
        <p:nvSpPr>
          <p:cNvPr id="6" name="Footer Placeholder 22"/>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57900" y="274638"/>
            <a:ext cx="1866900" cy="61991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5448300" cy="61991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20"/>
          <p:cNvSpPr>
            <a:spLocks noGrp="1" noChangeArrowheads="1"/>
          </p:cNvSpPr>
          <p:nvPr>
            <p:ph type="dt" sz="half" idx="10"/>
          </p:nvPr>
        </p:nvSpPr>
        <p:spPr>
          <a:ln/>
        </p:spPr>
        <p:txBody>
          <a:bodyPr/>
          <a:lstStyle>
            <a:lvl1pPr>
              <a:defRPr/>
            </a:lvl1pPr>
          </a:lstStyle>
          <a:p>
            <a:pPr>
              <a:defRPr/>
            </a:pPr>
            <a:endParaRPr lang="en-US"/>
          </a:p>
        </p:txBody>
      </p:sp>
      <p:sp>
        <p:nvSpPr>
          <p:cNvPr id="5" name="Slide Number Placeholder 21"/>
          <p:cNvSpPr>
            <a:spLocks noGrp="1" noChangeArrowheads="1"/>
          </p:cNvSpPr>
          <p:nvPr>
            <p:ph type="sldNum" sz="quarter" idx="11"/>
          </p:nvPr>
        </p:nvSpPr>
        <p:spPr>
          <a:ln/>
        </p:spPr>
        <p:txBody>
          <a:bodyPr/>
          <a:lstStyle>
            <a:lvl1pPr>
              <a:defRPr/>
            </a:lvl1pPr>
          </a:lstStyle>
          <a:p>
            <a:pPr>
              <a:defRPr/>
            </a:pPr>
            <a:fld id="{9EA1162E-8452-4937-BF7C-160CA9622B95}" type="slidenum">
              <a:rPr lang="en-US"/>
              <a:pPr>
                <a:defRPr/>
              </a:pPr>
              <a:t>‹#›</a:t>
            </a:fld>
            <a:endParaRPr lang="en-US"/>
          </a:p>
        </p:txBody>
      </p:sp>
      <p:sp>
        <p:nvSpPr>
          <p:cNvPr id="6" name="Footer Placeholder 22"/>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16"/>
          <p:cNvSpPr>
            <a:spLocks noGrp="1" noChangeArrowheads="1"/>
          </p:cNvSpPr>
          <p:nvPr>
            <p:ph type="dt" sz="half" idx="10"/>
          </p:nvPr>
        </p:nvSpPr>
        <p:spPr>
          <a:ln/>
        </p:spPr>
        <p:txBody>
          <a:bodyPr/>
          <a:lstStyle>
            <a:lvl1pPr>
              <a:defRPr/>
            </a:lvl1pPr>
          </a:lstStyle>
          <a:p>
            <a:pPr>
              <a:defRPr/>
            </a:pPr>
            <a:endParaRPr lang="en-US"/>
          </a:p>
        </p:txBody>
      </p:sp>
      <p:sp>
        <p:nvSpPr>
          <p:cNvPr id="5" name="Slide Number Placeholder 17"/>
          <p:cNvSpPr>
            <a:spLocks noGrp="1" noChangeArrowheads="1"/>
          </p:cNvSpPr>
          <p:nvPr>
            <p:ph type="sldNum" sz="quarter" idx="11"/>
          </p:nvPr>
        </p:nvSpPr>
        <p:spPr>
          <a:ln/>
        </p:spPr>
        <p:txBody>
          <a:bodyPr/>
          <a:lstStyle>
            <a:lvl1pPr>
              <a:defRPr/>
            </a:lvl1pPr>
          </a:lstStyle>
          <a:p>
            <a:pPr>
              <a:defRPr/>
            </a:pPr>
            <a:fld id="{C11B92A0-448E-42C3-B2CC-8C0B9BB49C6D}" type="slidenum">
              <a:rPr lang="en-US"/>
              <a:pPr>
                <a:defRPr/>
              </a:pPr>
              <a:t>‹#›</a:t>
            </a:fld>
            <a:endParaRPr lang="en-US"/>
          </a:p>
        </p:txBody>
      </p:sp>
      <p:sp>
        <p:nvSpPr>
          <p:cNvPr id="6" name="Footer Placeholder 2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16"/>
          <p:cNvSpPr>
            <a:spLocks noGrp="1" noChangeArrowheads="1"/>
          </p:cNvSpPr>
          <p:nvPr>
            <p:ph type="dt" sz="half" idx="10"/>
          </p:nvPr>
        </p:nvSpPr>
        <p:spPr>
          <a:ln/>
        </p:spPr>
        <p:txBody>
          <a:bodyPr/>
          <a:lstStyle>
            <a:lvl1pPr>
              <a:defRPr/>
            </a:lvl1pPr>
          </a:lstStyle>
          <a:p>
            <a:pPr>
              <a:defRPr/>
            </a:pPr>
            <a:endParaRPr lang="en-US"/>
          </a:p>
        </p:txBody>
      </p:sp>
      <p:sp>
        <p:nvSpPr>
          <p:cNvPr id="5" name="Slide Number Placeholder 17"/>
          <p:cNvSpPr>
            <a:spLocks noGrp="1" noChangeArrowheads="1"/>
          </p:cNvSpPr>
          <p:nvPr>
            <p:ph type="sldNum" sz="quarter" idx="11"/>
          </p:nvPr>
        </p:nvSpPr>
        <p:spPr>
          <a:ln/>
        </p:spPr>
        <p:txBody>
          <a:bodyPr/>
          <a:lstStyle>
            <a:lvl1pPr>
              <a:defRPr/>
            </a:lvl1pPr>
          </a:lstStyle>
          <a:p>
            <a:pPr>
              <a:defRPr/>
            </a:pPr>
            <a:fld id="{D3C5E729-4596-489C-B46E-E877A40EC8D4}" type="slidenum">
              <a:rPr lang="en-US"/>
              <a:pPr>
                <a:defRPr/>
              </a:pPr>
              <a:t>‹#›</a:t>
            </a:fld>
            <a:endParaRPr lang="en-US"/>
          </a:p>
        </p:txBody>
      </p:sp>
      <p:sp>
        <p:nvSpPr>
          <p:cNvPr id="6" name="Footer Placeholder 2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16"/>
          <p:cNvSpPr>
            <a:spLocks noGrp="1" noChangeArrowheads="1"/>
          </p:cNvSpPr>
          <p:nvPr>
            <p:ph type="dt" sz="half" idx="10"/>
          </p:nvPr>
        </p:nvSpPr>
        <p:spPr>
          <a:ln/>
        </p:spPr>
        <p:txBody>
          <a:bodyPr/>
          <a:lstStyle>
            <a:lvl1pPr>
              <a:defRPr/>
            </a:lvl1pPr>
          </a:lstStyle>
          <a:p>
            <a:pPr>
              <a:defRPr/>
            </a:pPr>
            <a:endParaRPr lang="en-US"/>
          </a:p>
        </p:txBody>
      </p:sp>
      <p:sp>
        <p:nvSpPr>
          <p:cNvPr id="5" name="Slide Number Placeholder 17"/>
          <p:cNvSpPr>
            <a:spLocks noGrp="1" noChangeArrowheads="1"/>
          </p:cNvSpPr>
          <p:nvPr>
            <p:ph type="sldNum" sz="quarter" idx="11"/>
          </p:nvPr>
        </p:nvSpPr>
        <p:spPr>
          <a:ln/>
        </p:spPr>
        <p:txBody>
          <a:bodyPr/>
          <a:lstStyle>
            <a:lvl1pPr>
              <a:defRPr/>
            </a:lvl1pPr>
          </a:lstStyle>
          <a:p>
            <a:pPr>
              <a:defRPr/>
            </a:pPr>
            <a:fld id="{7119D8C4-7DA2-4A71-A728-EA3F755F3279}" type="slidenum">
              <a:rPr lang="en-US"/>
              <a:pPr>
                <a:defRPr/>
              </a:pPr>
              <a:t>‹#›</a:t>
            </a:fld>
            <a:endParaRPr lang="en-US"/>
          </a:p>
        </p:txBody>
      </p:sp>
      <p:sp>
        <p:nvSpPr>
          <p:cNvPr id="6" name="Footer Placeholder 2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noChangeArrowheads="1"/>
          </p:cNvSpPr>
          <p:nvPr>
            <p:ph type="dt" sz="half" idx="10"/>
          </p:nvPr>
        </p:nvSpPr>
        <p:spPr>
          <a:ln/>
        </p:spPr>
        <p:txBody>
          <a:bodyPr/>
          <a:lstStyle>
            <a:lvl1pPr>
              <a:defRPr/>
            </a:lvl1pPr>
          </a:lstStyle>
          <a:p>
            <a:pPr>
              <a:defRPr/>
            </a:pPr>
            <a:endParaRPr lang="en-US"/>
          </a:p>
        </p:txBody>
      </p:sp>
      <p:sp>
        <p:nvSpPr>
          <p:cNvPr id="3" name="Footer Placeholder 2"/>
          <p:cNvSpPr>
            <a:spLocks noGrp="1" noChangeArrowheads="1"/>
          </p:cNvSpPr>
          <p:nvPr>
            <p:ph type="ftr" sz="quarter" idx="11"/>
          </p:nvPr>
        </p:nvSpPr>
        <p:spPr>
          <a:ln/>
        </p:spPr>
        <p:txBody>
          <a:bodyPr/>
          <a:lstStyle>
            <a:lvl1pPr>
              <a:defRPr/>
            </a:lvl1pPr>
          </a:lstStyle>
          <a:p>
            <a:pPr>
              <a:defRPr/>
            </a:pPr>
            <a:endParaRPr lang="en-US"/>
          </a:p>
        </p:txBody>
      </p:sp>
      <p:sp>
        <p:nvSpPr>
          <p:cNvPr id="4" name="Slide Number Placeholder 22"/>
          <p:cNvSpPr>
            <a:spLocks noGrp="1" noChangeArrowheads="1"/>
          </p:cNvSpPr>
          <p:nvPr>
            <p:ph type="sldNum" sz="quarter" idx="12"/>
          </p:nvPr>
        </p:nvSpPr>
        <p:spPr>
          <a:ln/>
        </p:spPr>
        <p:txBody>
          <a:bodyPr/>
          <a:lstStyle>
            <a:lvl1pPr>
              <a:defRPr/>
            </a:lvl1pPr>
          </a:lstStyle>
          <a:p>
            <a:pPr>
              <a:defRPr/>
            </a:pPr>
            <a:fld id="{489B093D-F9FC-4AF1-8B7A-71ABAD1049C6}" type="slidenum">
              <a:rPr lang="en-US"/>
              <a:pPr>
                <a:defRPr/>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36576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267200" y="1600200"/>
            <a:ext cx="36576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16"/>
          <p:cNvSpPr>
            <a:spLocks noGrp="1" noChangeArrowheads="1"/>
          </p:cNvSpPr>
          <p:nvPr>
            <p:ph type="dt" sz="half" idx="10"/>
          </p:nvPr>
        </p:nvSpPr>
        <p:spPr>
          <a:ln/>
        </p:spPr>
        <p:txBody>
          <a:bodyPr/>
          <a:lstStyle>
            <a:lvl1pPr>
              <a:defRPr/>
            </a:lvl1pPr>
          </a:lstStyle>
          <a:p>
            <a:pPr>
              <a:defRPr/>
            </a:pPr>
            <a:endParaRPr lang="en-US"/>
          </a:p>
        </p:txBody>
      </p:sp>
      <p:sp>
        <p:nvSpPr>
          <p:cNvPr id="6" name="Slide Number Placeholder 17"/>
          <p:cNvSpPr>
            <a:spLocks noGrp="1" noChangeArrowheads="1"/>
          </p:cNvSpPr>
          <p:nvPr>
            <p:ph type="sldNum" sz="quarter" idx="11"/>
          </p:nvPr>
        </p:nvSpPr>
        <p:spPr>
          <a:ln/>
        </p:spPr>
        <p:txBody>
          <a:bodyPr/>
          <a:lstStyle>
            <a:lvl1pPr>
              <a:defRPr/>
            </a:lvl1pPr>
          </a:lstStyle>
          <a:p>
            <a:pPr>
              <a:defRPr/>
            </a:pPr>
            <a:fld id="{C73AA19A-43A3-4B3F-B3AA-2404F062D270}" type="slidenum">
              <a:rPr lang="en-US"/>
              <a:pPr>
                <a:defRPr/>
              </a:pPr>
              <a:t>‹#›</a:t>
            </a:fld>
            <a:endParaRPr lang="en-US"/>
          </a:p>
        </p:txBody>
      </p:sp>
      <p:sp>
        <p:nvSpPr>
          <p:cNvPr id="7" name="Footer Placeholder 2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16"/>
          <p:cNvSpPr>
            <a:spLocks noGrp="1" noChangeArrowheads="1"/>
          </p:cNvSpPr>
          <p:nvPr>
            <p:ph type="dt" sz="half" idx="10"/>
          </p:nvPr>
        </p:nvSpPr>
        <p:spPr>
          <a:ln/>
        </p:spPr>
        <p:txBody>
          <a:bodyPr/>
          <a:lstStyle>
            <a:lvl1pPr>
              <a:defRPr/>
            </a:lvl1pPr>
          </a:lstStyle>
          <a:p>
            <a:pPr>
              <a:defRPr/>
            </a:pPr>
            <a:endParaRPr lang="en-US"/>
          </a:p>
        </p:txBody>
      </p:sp>
      <p:sp>
        <p:nvSpPr>
          <p:cNvPr id="8" name="Slide Number Placeholder 17"/>
          <p:cNvSpPr>
            <a:spLocks noGrp="1" noChangeArrowheads="1"/>
          </p:cNvSpPr>
          <p:nvPr>
            <p:ph type="sldNum" sz="quarter" idx="11"/>
          </p:nvPr>
        </p:nvSpPr>
        <p:spPr>
          <a:ln/>
        </p:spPr>
        <p:txBody>
          <a:bodyPr/>
          <a:lstStyle>
            <a:lvl1pPr>
              <a:defRPr/>
            </a:lvl1pPr>
          </a:lstStyle>
          <a:p>
            <a:pPr>
              <a:defRPr/>
            </a:pPr>
            <a:fld id="{3A9F457B-ADF2-47CA-9268-05012A1C9FB0}" type="slidenum">
              <a:rPr lang="en-US"/>
              <a:pPr>
                <a:defRPr/>
              </a:pPr>
              <a:t>‹#›</a:t>
            </a:fld>
            <a:endParaRPr lang="en-US"/>
          </a:p>
        </p:txBody>
      </p:sp>
      <p:sp>
        <p:nvSpPr>
          <p:cNvPr id="9" name="Footer Placeholder 2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16"/>
          <p:cNvSpPr>
            <a:spLocks noGrp="1" noChangeArrowheads="1"/>
          </p:cNvSpPr>
          <p:nvPr>
            <p:ph type="dt" sz="half" idx="10"/>
          </p:nvPr>
        </p:nvSpPr>
        <p:spPr>
          <a:ln/>
        </p:spPr>
        <p:txBody>
          <a:bodyPr/>
          <a:lstStyle>
            <a:lvl1pPr>
              <a:defRPr/>
            </a:lvl1pPr>
          </a:lstStyle>
          <a:p>
            <a:pPr>
              <a:defRPr/>
            </a:pPr>
            <a:endParaRPr lang="en-US"/>
          </a:p>
        </p:txBody>
      </p:sp>
      <p:sp>
        <p:nvSpPr>
          <p:cNvPr id="4" name="Slide Number Placeholder 17"/>
          <p:cNvSpPr>
            <a:spLocks noGrp="1" noChangeArrowheads="1"/>
          </p:cNvSpPr>
          <p:nvPr>
            <p:ph type="sldNum" sz="quarter" idx="11"/>
          </p:nvPr>
        </p:nvSpPr>
        <p:spPr>
          <a:ln/>
        </p:spPr>
        <p:txBody>
          <a:bodyPr/>
          <a:lstStyle>
            <a:lvl1pPr>
              <a:defRPr/>
            </a:lvl1pPr>
          </a:lstStyle>
          <a:p>
            <a:pPr>
              <a:defRPr/>
            </a:pPr>
            <a:fld id="{56DB079B-2F94-4FF2-A88B-69945CC7E5B9}" type="slidenum">
              <a:rPr lang="en-US"/>
              <a:pPr>
                <a:defRPr/>
              </a:pPr>
              <a:t>‹#›</a:t>
            </a:fld>
            <a:endParaRPr lang="en-US"/>
          </a:p>
        </p:txBody>
      </p:sp>
      <p:sp>
        <p:nvSpPr>
          <p:cNvPr id="5" name="Footer Placeholder 2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6"/>
          <p:cNvSpPr>
            <a:spLocks noGrp="1" noChangeArrowheads="1"/>
          </p:cNvSpPr>
          <p:nvPr>
            <p:ph type="dt" sz="half" idx="10"/>
          </p:nvPr>
        </p:nvSpPr>
        <p:spPr>
          <a:ln/>
        </p:spPr>
        <p:txBody>
          <a:bodyPr/>
          <a:lstStyle>
            <a:lvl1pPr>
              <a:defRPr/>
            </a:lvl1pPr>
          </a:lstStyle>
          <a:p>
            <a:pPr>
              <a:defRPr/>
            </a:pPr>
            <a:endParaRPr lang="en-US"/>
          </a:p>
        </p:txBody>
      </p:sp>
      <p:sp>
        <p:nvSpPr>
          <p:cNvPr id="3" name="Slide Number Placeholder 17"/>
          <p:cNvSpPr>
            <a:spLocks noGrp="1" noChangeArrowheads="1"/>
          </p:cNvSpPr>
          <p:nvPr>
            <p:ph type="sldNum" sz="quarter" idx="11"/>
          </p:nvPr>
        </p:nvSpPr>
        <p:spPr>
          <a:ln/>
        </p:spPr>
        <p:txBody>
          <a:bodyPr/>
          <a:lstStyle>
            <a:lvl1pPr>
              <a:defRPr/>
            </a:lvl1pPr>
          </a:lstStyle>
          <a:p>
            <a:pPr>
              <a:defRPr/>
            </a:pPr>
            <a:fld id="{C89978B7-D464-47AF-B576-FDEC0D2CA1DD}" type="slidenum">
              <a:rPr lang="en-US"/>
              <a:pPr>
                <a:defRPr/>
              </a:pPr>
              <a:t>‹#›</a:t>
            </a:fld>
            <a:endParaRPr lang="en-US"/>
          </a:p>
        </p:txBody>
      </p:sp>
      <p:sp>
        <p:nvSpPr>
          <p:cNvPr id="4" name="Footer Placeholder 2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16"/>
          <p:cNvSpPr>
            <a:spLocks noGrp="1" noChangeArrowheads="1"/>
          </p:cNvSpPr>
          <p:nvPr>
            <p:ph type="dt" sz="half" idx="10"/>
          </p:nvPr>
        </p:nvSpPr>
        <p:spPr>
          <a:ln/>
        </p:spPr>
        <p:txBody>
          <a:bodyPr/>
          <a:lstStyle>
            <a:lvl1pPr>
              <a:defRPr/>
            </a:lvl1pPr>
          </a:lstStyle>
          <a:p>
            <a:pPr>
              <a:defRPr/>
            </a:pPr>
            <a:endParaRPr lang="en-US"/>
          </a:p>
        </p:txBody>
      </p:sp>
      <p:sp>
        <p:nvSpPr>
          <p:cNvPr id="6" name="Slide Number Placeholder 17"/>
          <p:cNvSpPr>
            <a:spLocks noGrp="1" noChangeArrowheads="1"/>
          </p:cNvSpPr>
          <p:nvPr>
            <p:ph type="sldNum" sz="quarter" idx="11"/>
          </p:nvPr>
        </p:nvSpPr>
        <p:spPr>
          <a:ln/>
        </p:spPr>
        <p:txBody>
          <a:bodyPr/>
          <a:lstStyle>
            <a:lvl1pPr>
              <a:defRPr/>
            </a:lvl1pPr>
          </a:lstStyle>
          <a:p>
            <a:pPr>
              <a:defRPr/>
            </a:pPr>
            <a:fld id="{D0C5CC90-42E7-4FC0-9A87-E5E58CC67C03}" type="slidenum">
              <a:rPr lang="en-US"/>
              <a:pPr>
                <a:defRPr/>
              </a:pPr>
              <a:t>‹#›</a:t>
            </a:fld>
            <a:endParaRPr lang="en-US"/>
          </a:p>
        </p:txBody>
      </p:sp>
      <p:sp>
        <p:nvSpPr>
          <p:cNvPr id="7" name="Footer Placeholder 2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16"/>
          <p:cNvSpPr>
            <a:spLocks noGrp="1" noChangeArrowheads="1"/>
          </p:cNvSpPr>
          <p:nvPr>
            <p:ph type="dt" sz="half" idx="10"/>
          </p:nvPr>
        </p:nvSpPr>
        <p:spPr>
          <a:ln/>
        </p:spPr>
        <p:txBody>
          <a:bodyPr/>
          <a:lstStyle>
            <a:lvl1pPr>
              <a:defRPr/>
            </a:lvl1pPr>
          </a:lstStyle>
          <a:p>
            <a:pPr>
              <a:defRPr/>
            </a:pPr>
            <a:endParaRPr lang="en-US"/>
          </a:p>
        </p:txBody>
      </p:sp>
      <p:sp>
        <p:nvSpPr>
          <p:cNvPr id="6" name="Slide Number Placeholder 17"/>
          <p:cNvSpPr>
            <a:spLocks noGrp="1" noChangeArrowheads="1"/>
          </p:cNvSpPr>
          <p:nvPr>
            <p:ph type="sldNum" sz="quarter" idx="11"/>
          </p:nvPr>
        </p:nvSpPr>
        <p:spPr>
          <a:ln/>
        </p:spPr>
        <p:txBody>
          <a:bodyPr/>
          <a:lstStyle>
            <a:lvl1pPr>
              <a:defRPr/>
            </a:lvl1pPr>
          </a:lstStyle>
          <a:p>
            <a:pPr>
              <a:defRPr/>
            </a:pPr>
            <a:fld id="{242704FC-ECC1-4CC9-9C4C-B716F364A1D3}" type="slidenum">
              <a:rPr lang="en-US"/>
              <a:pPr>
                <a:defRPr/>
              </a:pPr>
              <a:t>‹#›</a:t>
            </a:fld>
            <a:endParaRPr lang="en-US"/>
          </a:p>
        </p:txBody>
      </p:sp>
      <p:sp>
        <p:nvSpPr>
          <p:cNvPr id="7" name="Footer Placeholder 2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16"/>
          <p:cNvSpPr>
            <a:spLocks noGrp="1" noChangeArrowheads="1"/>
          </p:cNvSpPr>
          <p:nvPr>
            <p:ph type="dt" sz="half" idx="10"/>
          </p:nvPr>
        </p:nvSpPr>
        <p:spPr>
          <a:ln/>
        </p:spPr>
        <p:txBody>
          <a:bodyPr/>
          <a:lstStyle>
            <a:lvl1pPr>
              <a:defRPr/>
            </a:lvl1pPr>
          </a:lstStyle>
          <a:p>
            <a:pPr>
              <a:defRPr/>
            </a:pPr>
            <a:endParaRPr lang="en-US"/>
          </a:p>
        </p:txBody>
      </p:sp>
      <p:sp>
        <p:nvSpPr>
          <p:cNvPr id="5" name="Slide Number Placeholder 17"/>
          <p:cNvSpPr>
            <a:spLocks noGrp="1" noChangeArrowheads="1"/>
          </p:cNvSpPr>
          <p:nvPr>
            <p:ph type="sldNum" sz="quarter" idx="11"/>
          </p:nvPr>
        </p:nvSpPr>
        <p:spPr>
          <a:ln/>
        </p:spPr>
        <p:txBody>
          <a:bodyPr/>
          <a:lstStyle>
            <a:lvl1pPr>
              <a:defRPr/>
            </a:lvl1pPr>
          </a:lstStyle>
          <a:p>
            <a:pPr>
              <a:defRPr/>
            </a:pPr>
            <a:fld id="{74AA2055-AB00-46A6-A0DF-6779AEEFB742}" type="slidenum">
              <a:rPr lang="en-US"/>
              <a:pPr>
                <a:defRPr/>
              </a:pPr>
              <a:t>‹#›</a:t>
            </a:fld>
            <a:endParaRPr lang="en-US"/>
          </a:p>
        </p:txBody>
      </p:sp>
      <p:sp>
        <p:nvSpPr>
          <p:cNvPr id="6" name="Footer Placeholder 2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57900" y="274638"/>
            <a:ext cx="1866900" cy="61991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5448300" cy="61991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16"/>
          <p:cNvSpPr>
            <a:spLocks noGrp="1" noChangeArrowheads="1"/>
          </p:cNvSpPr>
          <p:nvPr>
            <p:ph type="dt" sz="half" idx="10"/>
          </p:nvPr>
        </p:nvSpPr>
        <p:spPr>
          <a:ln/>
        </p:spPr>
        <p:txBody>
          <a:bodyPr/>
          <a:lstStyle>
            <a:lvl1pPr>
              <a:defRPr/>
            </a:lvl1pPr>
          </a:lstStyle>
          <a:p>
            <a:pPr>
              <a:defRPr/>
            </a:pPr>
            <a:endParaRPr lang="en-US"/>
          </a:p>
        </p:txBody>
      </p:sp>
      <p:sp>
        <p:nvSpPr>
          <p:cNvPr id="5" name="Slide Number Placeholder 17"/>
          <p:cNvSpPr>
            <a:spLocks noGrp="1" noChangeArrowheads="1"/>
          </p:cNvSpPr>
          <p:nvPr>
            <p:ph type="sldNum" sz="quarter" idx="11"/>
          </p:nvPr>
        </p:nvSpPr>
        <p:spPr>
          <a:ln/>
        </p:spPr>
        <p:txBody>
          <a:bodyPr/>
          <a:lstStyle>
            <a:lvl1pPr>
              <a:defRPr/>
            </a:lvl1pPr>
          </a:lstStyle>
          <a:p>
            <a:pPr>
              <a:defRPr/>
            </a:pPr>
            <a:fld id="{8691498D-8DA2-48C1-94B2-E94BFAFF6C35}" type="slidenum">
              <a:rPr lang="en-US"/>
              <a:pPr>
                <a:defRPr/>
              </a:pPr>
              <a:t>‹#›</a:t>
            </a:fld>
            <a:endParaRPr lang="en-US"/>
          </a:p>
        </p:txBody>
      </p:sp>
      <p:sp>
        <p:nvSpPr>
          <p:cNvPr id="6" name="Footer Placeholder 2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13"/>
          <p:cNvSpPr>
            <a:spLocks noGrp="1" noChangeArrowheads="1"/>
          </p:cNvSpPr>
          <p:nvPr>
            <p:ph type="dt" sz="half" idx="10"/>
          </p:nvPr>
        </p:nvSpPr>
        <p:spPr>
          <a:ln/>
        </p:spPr>
        <p:txBody>
          <a:bodyPr/>
          <a:lstStyle>
            <a:lvl1pPr>
              <a:defRPr/>
            </a:lvl1pPr>
          </a:lstStyle>
          <a:p>
            <a:pPr>
              <a:defRPr/>
            </a:pPr>
            <a:endParaRPr lang="en-US"/>
          </a:p>
        </p:txBody>
      </p:sp>
      <p:sp>
        <p:nvSpPr>
          <p:cNvPr id="6" name="Footer Placeholder 2"/>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22"/>
          <p:cNvSpPr>
            <a:spLocks noGrp="1" noChangeArrowheads="1"/>
          </p:cNvSpPr>
          <p:nvPr>
            <p:ph type="sldNum" sz="quarter" idx="12"/>
          </p:nvPr>
        </p:nvSpPr>
        <p:spPr>
          <a:ln/>
        </p:spPr>
        <p:txBody>
          <a:bodyPr/>
          <a:lstStyle>
            <a:lvl1pPr>
              <a:defRPr/>
            </a:lvl1pPr>
          </a:lstStyle>
          <a:p>
            <a:pPr>
              <a:defRPr/>
            </a:pPr>
            <a:fld id="{8EBB6810-C3F9-4C0B-BB4A-620A65C7BB7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13"/>
          <p:cNvSpPr>
            <a:spLocks noGrp="1" noChangeArrowheads="1"/>
          </p:cNvSpPr>
          <p:nvPr>
            <p:ph type="dt" sz="half" idx="10"/>
          </p:nvPr>
        </p:nvSpPr>
        <p:spPr>
          <a:ln/>
        </p:spPr>
        <p:txBody>
          <a:bodyPr/>
          <a:lstStyle>
            <a:lvl1pPr>
              <a:defRPr/>
            </a:lvl1pPr>
          </a:lstStyle>
          <a:p>
            <a:pPr>
              <a:defRPr/>
            </a:pPr>
            <a:endParaRPr lang="en-US"/>
          </a:p>
        </p:txBody>
      </p:sp>
      <p:sp>
        <p:nvSpPr>
          <p:cNvPr id="6" name="Footer Placeholder 2"/>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22"/>
          <p:cNvSpPr>
            <a:spLocks noGrp="1" noChangeArrowheads="1"/>
          </p:cNvSpPr>
          <p:nvPr>
            <p:ph type="sldNum" sz="quarter" idx="12"/>
          </p:nvPr>
        </p:nvSpPr>
        <p:spPr>
          <a:ln/>
        </p:spPr>
        <p:txBody>
          <a:bodyPr/>
          <a:lstStyle>
            <a:lvl1pPr>
              <a:defRPr/>
            </a:lvl1pPr>
          </a:lstStyle>
          <a:p>
            <a:pPr>
              <a:defRPr/>
            </a:pPr>
            <a:fld id="{81654CA7-FECB-4CC1-9D49-FE3AE4A0163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Straight Connector 15"/>
          <p:cNvSpPr>
            <a:spLocks noChangeShapeType="1"/>
          </p:cNvSpPr>
          <p:nvPr/>
        </p:nvSpPr>
        <p:spPr bwMode="auto">
          <a:xfrm>
            <a:off x="8763000" y="0"/>
            <a:ext cx="0" cy="6858000"/>
          </a:xfrm>
          <a:prstGeom prst="line">
            <a:avLst/>
          </a:prstGeom>
          <a:noFill/>
          <a:ln w="38100">
            <a:solidFill>
              <a:srgbClr val="FFAEC5">
                <a:alpha val="92155"/>
              </a:srgbClr>
            </a:solidFill>
            <a:round/>
            <a:headEnd/>
            <a:tailEnd/>
          </a:ln>
        </p:spPr>
        <p:txBody>
          <a:bodyPr/>
          <a:lstStyle/>
          <a:p>
            <a:pPr>
              <a:defRPr/>
            </a:pPr>
            <a:endParaRPr lang="en-GB"/>
          </a:p>
        </p:txBody>
      </p:sp>
      <p:sp>
        <p:nvSpPr>
          <p:cNvPr id="3075" name="Title Placeholder 21"/>
          <p:cNvSpPr>
            <a:spLocks noGrp="1" noChangeArrowheads="1"/>
          </p:cNvSpPr>
          <p:nvPr>
            <p:ph type="title"/>
          </p:nvPr>
        </p:nvSpPr>
        <p:spPr bwMode="auto">
          <a:xfrm>
            <a:off x="457200" y="274638"/>
            <a:ext cx="7467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76" name="Text Placeholder 12"/>
          <p:cNvSpPr>
            <a:spLocks noGrp="1" noChangeArrowheads="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Date Placeholder 13"/>
          <p:cNvSpPr>
            <a:spLocks noGrp="1" noChangeArrowheads="1"/>
          </p:cNvSpPr>
          <p:nvPr>
            <p:ph type="dt" sz="half" idx="2"/>
          </p:nvPr>
        </p:nvSpPr>
        <p:spPr bwMode="auto">
          <a:xfrm rot="5400000">
            <a:off x="7589045" y="1081881"/>
            <a:ext cx="2011362" cy="384175"/>
          </a:xfrm>
          <a:prstGeom prst="rect">
            <a:avLst/>
          </a:prstGeom>
          <a:noFill/>
          <a:ln>
            <a:noFill/>
          </a:ln>
          <a:extLst>
            <a:ext uri="{909E8E84-426E-40DD-AFC4-6F175D3DCCD1}"/>
            <a:ext uri="{91240B29-F687-4F45-9708-019B960494DF}"/>
          </a:extLst>
        </p:spPr>
        <p:txBody>
          <a:bodyPr vert="horz" wrap="square" lIns="91440" tIns="45720" rIns="91440" bIns="45720" numCol="1" anchor="ctr" anchorCtr="0" compatLnSpc="1">
            <a:prstTxWarp prst="textNoShape">
              <a:avLst/>
            </a:prstTxWarp>
          </a:bodyPr>
          <a:lstStyle>
            <a:lvl1pPr algn="r" eaLnBrk="1" hangingPunct="1">
              <a:defRPr sz="1200">
                <a:solidFill>
                  <a:schemeClr val="tx2"/>
                </a:solidFill>
              </a:defRPr>
            </a:lvl1pPr>
          </a:lstStyle>
          <a:p>
            <a:pPr>
              <a:defRPr/>
            </a:pPr>
            <a:endParaRPr lang="en-US"/>
          </a:p>
        </p:txBody>
      </p:sp>
      <p:sp>
        <p:nvSpPr>
          <p:cNvPr id="1030" name="Footer Placeholder 2"/>
          <p:cNvSpPr>
            <a:spLocks noGrp="1" noChangeArrowheads="1"/>
          </p:cNvSpPr>
          <p:nvPr>
            <p:ph type="ftr" sz="quarter" idx="3"/>
          </p:nvPr>
        </p:nvSpPr>
        <p:spPr bwMode="auto">
          <a:xfrm rot="5400000">
            <a:off x="6989763" y="3736975"/>
            <a:ext cx="3200400" cy="365125"/>
          </a:xfrm>
          <a:prstGeom prst="rect">
            <a:avLst/>
          </a:prstGeom>
          <a:noFill/>
          <a:ln>
            <a:noFill/>
          </a:ln>
          <a:extLst>
            <a:ext uri="{909E8E84-426E-40DD-AFC4-6F175D3DCCD1}"/>
            <a:ext uri="{91240B29-F687-4F45-9708-019B960494DF}"/>
          </a:extLst>
        </p:spPr>
        <p:txBody>
          <a:bodyPr vert="horz" wrap="square" lIns="91440" tIns="45720" rIns="91440" bIns="45720" numCol="1" anchor="ctr" anchorCtr="0" compatLnSpc="1">
            <a:prstTxWarp prst="textNoShape">
              <a:avLst/>
            </a:prstTxWarp>
          </a:bodyPr>
          <a:lstStyle>
            <a:lvl1pPr eaLnBrk="1" hangingPunct="1">
              <a:defRPr sz="1200">
                <a:solidFill>
                  <a:schemeClr val="tx2"/>
                </a:solidFill>
              </a:defRPr>
            </a:lvl1pPr>
          </a:lstStyle>
          <a:p>
            <a:pPr>
              <a:defRPr/>
            </a:pPr>
            <a:endParaRPr lang="en-US"/>
          </a:p>
        </p:txBody>
      </p:sp>
      <p:sp>
        <p:nvSpPr>
          <p:cNvPr id="1031" name="Straight Connector 6"/>
          <p:cNvSpPr>
            <a:spLocks noChangeShapeType="1"/>
          </p:cNvSpPr>
          <p:nvPr/>
        </p:nvSpPr>
        <p:spPr bwMode="auto">
          <a:xfrm>
            <a:off x="76200" y="0"/>
            <a:ext cx="0" cy="6858000"/>
          </a:xfrm>
          <a:prstGeom prst="line">
            <a:avLst/>
          </a:prstGeom>
          <a:noFill/>
          <a:ln w="57150" cmpd="thickThin">
            <a:solidFill>
              <a:srgbClr val="FFAEC5"/>
            </a:solidFill>
            <a:round/>
            <a:headEnd/>
            <a:tailEnd/>
          </a:ln>
        </p:spPr>
        <p:txBody>
          <a:bodyPr/>
          <a:lstStyle/>
          <a:p>
            <a:pPr>
              <a:defRPr/>
            </a:pPr>
            <a:endParaRPr lang="en-GB"/>
          </a:p>
        </p:txBody>
      </p:sp>
      <p:sp>
        <p:nvSpPr>
          <p:cNvPr id="1032" name="Straight Connector 8"/>
          <p:cNvSpPr>
            <a:spLocks noChangeShapeType="1"/>
          </p:cNvSpPr>
          <p:nvPr/>
        </p:nvSpPr>
        <p:spPr bwMode="auto">
          <a:xfrm>
            <a:off x="8991600" y="0"/>
            <a:ext cx="0" cy="6858000"/>
          </a:xfrm>
          <a:prstGeom prst="line">
            <a:avLst/>
          </a:prstGeom>
          <a:noFill/>
          <a:ln w="19050">
            <a:solidFill>
              <a:schemeClr val="accent1"/>
            </a:solidFill>
            <a:round/>
            <a:headEnd/>
            <a:tailEnd/>
          </a:ln>
        </p:spPr>
        <p:txBody>
          <a:bodyPr/>
          <a:lstStyle/>
          <a:p>
            <a:pPr>
              <a:defRPr/>
            </a:pPr>
            <a:endParaRPr lang="en-GB"/>
          </a:p>
        </p:txBody>
      </p:sp>
      <p:sp>
        <p:nvSpPr>
          <p:cNvPr id="1033" name="Rectangle 9"/>
          <p:cNvSpPr>
            <a:spLocks noChangeArrowheads="1"/>
          </p:cNvSpPr>
          <p:nvPr/>
        </p:nvSpPr>
        <p:spPr bwMode="auto">
          <a:xfrm>
            <a:off x="8839200" y="0"/>
            <a:ext cx="304800" cy="6858000"/>
          </a:xfrm>
          <a:prstGeom prst="rect">
            <a:avLst/>
          </a:prstGeom>
          <a:solidFill>
            <a:srgbClr val="FFAEC5">
              <a:alpha val="87000"/>
            </a:srgbClr>
          </a:solidFill>
          <a:ln>
            <a:noFill/>
          </a:ln>
          <a:extLst>
            <a:ext uri="{91240B29-F687-4F45-9708-019B960494DF}"/>
          </a:extLst>
        </p:spPr>
        <p:txBody>
          <a:bodyPr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defRPr/>
            </a:pPr>
            <a:endParaRPr lang="en-US" smtClean="0">
              <a:solidFill>
                <a:srgbClr val="FFFFFF"/>
              </a:solidFill>
              <a:latin typeface="Century Schoolbook" panose="02040604050505020304" pitchFamily="18" charset="0"/>
            </a:endParaRPr>
          </a:p>
        </p:txBody>
      </p:sp>
      <p:sp>
        <p:nvSpPr>
          <p:cNvPr id="1034" name="Straight Connector 10"/>
          <p:cNvSpPr>
            <a:spLocks noChangeShapeType="1"/>
          </p:cNvSpPr>
          <p:nvPr/>
        </p:nvSpPr>
        <p:spPr bwMode="auto">
          <a:xfrm>
            <a:off x="8915400" y="0"/>
            <a:ext cx="0" cy="6858000"/>
          </a:xfrm>
          <a:prstGeom prst="line">
            <a:avLst/>
          </a:prstGeom>
          <a:noFill/>
          <a:ln w="9525">
            <a:solidFill>
              <a:schemeClr val="accent1"/>
            </a:solidFill>
            <a:round/>
            <a:headEnd/>
            <a:tailEnd/>
          </a:ln>
        </p:spPr>
        <p:txBody>
          <a:bodyPr/>
          <a:lstStyle/>
          <a:p>
            <a:pPr>
              <a:defRPr/>
            </a:pPr>
            <a:endParaRPr lang="en-GB"/>
          </a:p>
        </p:txBody>
      </p:sp>
      <p:sp>
        <p:nvSpPr>
          <p:cNvPr id="1035" name="Oval 11"/>
          <p:cNvSpPr>
            <a:spLocks noChangeArrowheads="1"/>
          </p:cNvSpPr>
          <p:nvPr/>
        </p:nvSpPr>
        <p:spPr bwMode="auto">
          <a:xfrm>
            <a:off x="8156575" y="5715000"/>
            <a:ext cx="549275" cy="549275"/>
          </a:xfrm>
          <a:prstGeom prst="ellipse">
            <a:avLst/>
          </a:prstGeom>
          <a:solidFill>
            <a:schemeClr val="accent1"/>
          </a:solidFill>
          <a:ln>
            <a:noFill/>
          </a:ln>
          <a:extLst>
            <a:ext uri="{91240B29-F687-4F45-9708-019B960494DF}"/>
          </a:extLst>
        </p:spPr>
        <p:txBody>
          <a:bodyPr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defRPr/>
            </a:pPr>
            <a:endParaRPr lang="en-US" smtClean="0">
              <a:solidFill>
                <a:srgbClr val="FFFFFF"/>
              </a:solidFill>
              <a:latin typeface="Century Schoolbook" panose="02040604050505020304" pitchFamily="18" charset="0"/>
            </a:endParaRPr>
          </a:p>
        </p:txBody>
      </p:sp>
      <p:sp>
        <p:nvSpPr>
          <p:cNvPr id="1036" name="Slide Number Placeholder 22"/>
          <p:cNvSpPr>
            <a:spLocks noGrp="1" noChangeArrowheads="1"/>
          </p:cNvSpPr>
          <p:nvPr>
            <p:ph type="sldNum" sz="quarter" idx="4"/>
          </p:nvPr>
        </p:nvSpPr>
        <p:spPr bwMode="auto">
          <a:xfrm>
            <a:off x="8129588" y="5734050"/>
            <a:ext cx="609600" cy="520700"/>
          </a:xfrm>
          <a:prstGeom prst="rect">
            <a:avLst/>
          </a:prstGeom>
          <a:noFill/>
          <a:ln>
            <a:noFill/>
          </a:ln>
          <a:extLst>
            <a:ext uri="{909E8E84-426E-40DD-AFC4-6F175D3DCCD1}"/>
            <a:ext uri="{91240B29-F687-4F45-9708-019B960494DF}"/>
          </a:extLst>
        </p:spPr>
        <p:txBody>
          <a:bodyPr vert="horz" wrap="square" lIns="91440" tIns="45720" rIns="91440" bIns="45720" numCol="1" anchor="ctr" anchorCtr="0" compatLnSpc="1">
            <a:prstTxWarp prst="textNoShape">
              <a:avLst/>
            </a:prstTxWarp>
          </a:bodyPr>
          <a:lstStyle>
            <a:lvl1pPr algn="ctr" eaLnBrk="1" hangingPunct="1">
              <a:defRPr sz="1400" b="1" smtClean="0">
                <a:solidFill>
                  <a:srgbClr val="FFFFFF"/>
                </a:solidFill>
              </a:defRPr>
            </a:lvl1pPr>
          </a:lstStyle>
          <a:p>
            <a:pPr>
              <a:defRPr/>
            </a:pPr>
            <a:fld id="{63C840FF-5F81-4141-BCBB-075C61F4503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xStyles>
    <p:titleStyle>
      <a:lvl1pPr algn="l" rtl="0" eaLnBrk="0" fontAlgn="base" hangingPunct="0">
        <a:spcBef>
          <a:spcPct val="0"/>
        </a:spcBef>
        <a:spcAft>
          <a:spcPct val="0"/>
        </a:spcAft>
        <a:defRPr sz="3000" kern="1200">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anose="02040604050505020304" pitchFamily="18" charset="0"/>
        </a:defRPr>
      </a:lvl2pPr>
      <a:lvl3pPr algn="l" rtl="0" eaLnBrk="0" fontAlgn="base" hangingPunct="0">
        <a:spcBef>
          <a:spcPct val="0"/>
        </a:spcBef>
        <a:spcAft>
          <a:spcPct val="0"/>
        </a:spcAft>
        <a:defRPr sz="3000">
          <a:solidFill>
            <a:schemeClr val="tx2"/>
          </a:solidFill>
          <a:latin typeface="Century Schoolbook" panose="02040604050505020304" pitchFamily="18" charset="0"/>
        </a:defRPr>
      </a:lvl3pPr>
      <a:lvl4pPr algn="l" rtl="0" eaLnBrk="0" fontAlgn="base" hangingPunct="0">
        <a:spcBef>
          <a:spcPct val="0"/>
        </a:spcBef>
        <a:spcAft>
          <a:spcPct val="0"/>
        </a:spcAft>
        <a:defRPr sz="3000">
          <a:solidFill>
            <a:schemeClr val="tx2"/>
          </a:solidFill>
          <a:latin typeface="Century Schoolbook" panose="02040604050505020304" pitchFamily="18" charset="0"/>
        </a:defRPr>
      </a:lvl4pPr>
      <a:lvl5pPr algn="l" rtl="0" eaLnBrk="0" fontAlgn="base" hangingPunct="0">
        <a:spcBef>
          <a:spcPct val="0"/>
        </a:spcBef>
        <a:spcAft>
          <a:spcPct val="0"/>
        </a:spcAft>
        <a:defRPr sz="3000">
          <a:solidFill>
            <a:schemeClr val="tx2"/>
          </a:solidFill>
          <a:latin typeface="Century Schoolbook" panose="02040604050505020304" pitchFamily="18" charset="0"/>
        </a:defRPr>
      </a:lvl5pPr>
      <a:lvl6pPr marL="457200" algn="l" rtl="0" eaLnBrk="0" fontAlgn="base" hangingPunct="0">
        <a:spcBef>
          <a:spcPct val="0"/>
        </a:spcBef>
        <a:spcAft>
          <a:spcPct val="0"/>
        </a:spcAft>
        <a:defRPr sz="3000">
          <a:solidFill>
            <a:schemeClr val="tx2"/>
          </a:solidFill>
          <a:latin typeface="Century Schoolbook" panose="02040604050505020304" pitchFamily="18" charset="0"/>
        </a:defRPr>
      </a:lvl6pPr>
      <a:lvl7pPr marL="914400" algn="l" rtl="0" eaLnBrk="0" fontAlgn="base" hangingPunct="0">
        <a:spcBef>
          <a:spcPct val="0"/>
        </a:spcBef>
        <a:spcAft>
          <a:spcPct val="0"/>
        </a:spcAft>
        <a:defRPr sz="3000">
          <a:solidFill>
            <a:schemeClr val="tx2"/>
          </a:solidFill>
          <a:latin typeface="Century Schoolbook" panose="02040604050505020304" pitchFamily="18" charset="0"/>
        </a:defRPr>
      </a:lvl7pPr>
      <a:lvl8pPr marL="1371600" algn="l" rtl="0" eaLnBrk="0" fontAlgn="base" hangingPunct="0">
        <a:spcBef>
          <a:spcPct val="0"/>
        </a:spcBef>
        <a:spcAft>
          <a:spcPct val="0"/>
        </a:spcAft>
        <a:defRPr sz="3000">
          <a:solidFill>
            <a:schemeClr val="tx2"/>
          </a:solidFill>
          <a:latin typeface="Century Schoolbook" panose="02040604050505020304" pitchFamily="18" charset="0"/>
        </a:defRPr>
      </a:lvl8pPr>
      <a:lvl9pPr marL="1828800" algn="l" rtl="0" eaLnBrk="0" fontAlgn="base" hangingPunct="0">
        <a:spcBef>
          <a:spcPct val="0"/>
        </a:spcBef>
        <a:spcAft>
          <a:spcPct val="0"/>
        </a:spcAft>
        <a:defRPr sz="3000">
          <a:solidFill>
            <a:schemeClr val="tx2"/>
          </a:solidFill>
          <a:latin typeface="Century Schoolbook" panose="02040604050505020304"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1307B"/>
        </a:buClr>
        <a:buSzPct val="60000"/>
        <a:buFont typeface="Wingdings" pitchFamily="2" charset="2"/>
        <a:buChar char=""/>
        <a:defRPr sz="2400"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FAEC5"/>
        </a:buClr>
        <a:buSzPct val="60000"/>
        <a:buFont typeface="Wingdings" pitchFamily="2" charset="2"/>
        <a:buChar char=""/>
        <a:defRPr sz="2000"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EFAAB5"/>
        </a:buClr>
        <a:buSzPct val="68000"/>
        <a:buFont typeface="Wingdings 2" pitchFamily="18"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Rectangle 12"/>
          <p:cNvSpPr>
            <a:spLocks noChangeArrowheads="1"/>
          </p:cNvSpPr>
          <p:nvPr/>
        </p:nvSpPr>
        <p:spPr bwMode="auto">
          <a:xfrm>
            <a:off x="381000" y="0"/>
            <a:ext cx="609600" cy="6858000"/>
          </a:xfrm>
          <a:prstGeom prst="rect">
            <a:avLst/>
          </a:prstGeom>
          <a:solidFill>
            <a:srgbClr val="FFAEC5">
              <a:alpha val="53999"/>
            </a:srgbClr>
          </a:solidFill>
          <a:ln>
            <a:noFill/>
          </a:ln>
          <a:extLst>
            <a:ext uri="{91240B29-F687-4F45-9708-019B960494DF}"/>
          </a:extLst>
        </p:spPr>
        <p:txBody>
          <a:bodyPr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defRPr/>
            </a:pPr>
            <a:endParaRPr lang="en-US" smtClean="0">
              <a:solidFill>
                <a:srgbClr val="FFFFFF"/>
              </a:solidFill>
              <a:latin typeface="Century Schoolbook" panose="02040604050505020304" pitchFamily="18" charset="0"/>
            </a:endParaRPr>
          </a:p>
        </p:txBody>
      </p:sp>
      <p:sp>
        <p:nvSpPr>
          <p:cNvPr id="2051" name="Rectangle 14"/>
          <p:cNvSpPr>
            <a:spLocks noChangeArrowheads="1"/>
          </p:cNvSpPr>
          <p:nvPr/>
        </p:nvSpPr>
        <p:spPr bwMode="auto">
          <a:xfrm>
            <a:off x="276225" y="0"/>
            <a:ext cx="104775" cy="6858000"/>
          </a:xfrm>
          <a:prstGeom prst="rect">
            <a:avLst/>
          </a:prstGeom>
          <a:solidFill>
            <a:srgbClr val="FFCEDB">
              <a:alpha val="35999"/>
            </a:srgbClr>
          </a:solidFill>
          <a:ln>
            <a:noFill/>
          </a:ln>
          <a:extLst>
            <a:ext uri="{91240B29-F687-4F45-9708-019B960494DF}"/>
          </a:extLst>
        </p:spPr>
        <p:txBody>
          <a:bodyPr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defRPr/>
            </a:pPr>
            <a:endParaRPr lang="en-US" smtClean="0">
              <a:solidFill>
                <a:srgbClr val="FFFFFF"/>
              </a:solidFill>
              <a:latin typeface="Century Schoolbook" panose="02040604050505020304" pitchFamily="18" charset="0"/>
            </a:endParaRPr>
          </a:p>
        </p:txBody>
      </p:sp>
      <p:sp>
        <p:nvSpPr>
          <p:cNvPr id="2052" name="Rectangle 16"/>
          <p:cNvSpPr>
            <a:spLocks noChangeArrowheads="1"/>
          </p:cNvSpPr>
          <p:nvPr/>
        </p:nvSpPr>
        <p:spPr bwMode="auto">
          <a:xfrm>
            <a:off x="990600" y="0"/>
            <a:ext cx="182563" cy="6858000"/>
          </a:xfrm>
          <a:prstGeom prst="rect">
            <a:avLst/>
          </a:prstGeom>
          <a:solidFill>
            <a:srgbClr val="FFCEDB">
              <a:alpha val="70000"/>
            </a:srgbClr>
          </a:solidFill>
          <a:ln>
            <a:noFill/>
          </a:ln>
          <a:extLst>
            <a:ext uri="{91240B29-F687-4F45-9708-019B960494DF}"/>
          </a:extLst>
        </p:spPr>
        <p:txBody>
          <a:bodyPr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defRPr/>
            </a:pPr>
            <a:endParaRPr lang="en-US" smtClean="0">
              <a:solidFill>
                <a:srgbClr val="FFFFFF"/>
              </a:solidFill>
              <a:latin typeface="Century Schoolbook" panose="02040604050505020304" pitchFamily="18" charset="0"/>
            </a:endParaRPr>
          </a:p>
        </p:txBody>
      </p:sp>
      <p:sp>
        <p:nvSpPr>
          <p:cNvPr id="2053" name="Rectangle 17"/>
          <p:cNvSpPr>
            <a:spLocks noChangeArrowheads="1"/>
          </p:cNvSpPr>
          <p:nvPr/>
        </p:nvSpPr>
        <p:spPr bwMode="auto">
          <a:xfrm>
            <a:off x="1141413" y="0"/>
            <a:ext cx="230187" cy="6858000"/>
          </a:xfrm>
          <a:prstGeom prst="rect">
            <a:avLst/>
          </a:prstGeom>
          <a:solidFill>
            <a:srgbClr val="FFE8EE">
              <a:alpha val="70999"/>
            </a:srgbClr>
          </a:solidFill>
          <a:ln>
            <a:noFill/>
          </a:ln>
          <a:extLst>
            <a:ext uri="{91240B29-F687-4F45-9708-019B960494DF}"/>
          </a:extLst>
        </p:spPr>
        <p:txBody>
          <a:bodyPr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defRPr/>
            </a:pPr>
            <a:endParaRPr lang="en-US" smtClean="0">
              <a:solidFill>
                <a:srgbClr val="FFFFFF"/>
              </a:solidFill>
              <a:latin typeface="Century Schoolbook" panose="02040604050505020304" pitchFamily="18" charset="0"/>
            </a:endParaRPr>
          </a:p>
        </p:txBody>
      </p:sp>
      <p:sp>
        <p:nvSpPr>
          <p:cNvPr id="2054" name="Straight Connector 18"/>
          <p:cNvSpPr>
            <a:spLocks noChangeShapeType="1"/>
          </p:cNvSpPr>
          <p:nvPr/>
        </p:nvSpPr>
        <p:spPr bwMode="auto">
          <a:xfrm>
            <a:off x="106363" y="0"/>
            <a:ext cx="0" cy="6858000"/>
          </a:xfrm>
          <a:prstGeom prst="line">
            <a:avLst/>
          </a:prstGeom>
          <a:noFill/>
          <a:ln w="57150">
            <a:solidFill>
              <a:srgbClr val="FFAEC5">
                <a:alpha val="72156"/>
              </a:srgbClr>
            </a:solidFill>
            <a:round/>
            <a:headEnd/>
            <a:tailEnd/>
          </a:ln>
        </p:spPr>
        <p:txBody>
          <a:bodyPr/>
          <a:lstStyle/>
          <a:p>
            <a:pPr>
              <a:defRPr/>
            </a:pPr>
            <a:endParaRPr lang="en-GB"/>
          </a:p>
        </p:txBody>
      </p:sp>
      <p:sp>
        <p:nvSpPr>
          <p:cNvPr id="2055" name="Straight Connector 19"/>
          <p:cNvSpPr>
            <a:spLocks noChangeShapeType="1"/>
          </p:cNvSpPr>
          <p:nvPr/>
        </p:nvSpPr>
        <p:spPr bwMode="auto">
          <a:xfrm>
            <a:off x="914400" y="0"/>
            <a:ext cx="0" cy="6858000"/>
          </a:xfrm>
          <a:prstGeom prst="line">
            <a:avLst/>
          </a:prstGeom>
          <a:noFill/>
          <a:ln w="57150">
            <a:solidFill>
              <a:srgbClr val="FFE8EE">
                <a:alpha val="83136"/>
              </a:srgbClr>
            </a:solidFill>
            <a:round/>
            <a:headEnd/>
            <a:tailEnd/>
          </a:ln>
        </p:spPr>
        <p:txBody>
          <a:bodyPr/>
          <a:lstStyle/>
          <a:p>
            <a:pPr>
              <a:defRPr/>
            </a:pPr>
            <a:endParaRPr lang="en-GB"/>
          </a:p>
        </p:txBody>
      </p:sp>
      <p:sp>
        <p:nvSpPr>
          <p:cNvPr id="2056" name="Straight Connector 20"/>
          <p:cNvSpPr>
            <a:spLocks noChangeShapeType="1"/>
          </p:cNvSpPr>
          <p:nvPr/>
        </p:nvSpPr>
        <p:spPr bwMode="auto">
          <a:xfrm>
            <a:off x="854075" y="0"/>
            <a:ext cx="0" cy="6858000"/>
          </a:xfrm>
          <a:prstGeom prst="line">
            <a:avLst/>
          </a:prstGeom>
          <a:noFill/>
          <a:ln w="57150">
            <a:solidFill>
              <a:srgbClr val="FFAEC5"/>
            </a:solidFill>
            <a:round/>
            <a:headEnd/>
            <a:tailEnd/>
          </a:ln>
        </p:spPr>
        <p:txBody>
          <a:bodyPr/>
          <a:lstStyle/>
          <a:p>
            <a:pPr>
              <a:defRPr/>
            </a:pPr>
            <a:endParaRPr lang="en-GB"/>
          </a:p>
        </p:txBody>
      </p:sp>
      <p:sp>
        <p:nvSpPr>
          <p:cNvPr id="2057" name="Straight Connector 23"/>
          <p:cNvSpPr>
            <a:spLocks noChangeShapeType="1"/>
          </p:cNvSpPr>
          <p:nvPr/>
        </p:nvSpPr>
        <p:spPr bwMode="auto">
          <a:xfrm>
            <a:off x="1727200" y="0"/>
            <a:ext cx="0" cy="6858000"/>
          </a:xfrm>
          <a:prstGeom prst="line">
            <a:avLst/>
          </a:prstGeom>
          <a:noFill/>
          <a:ln w="28575">
            <a:solidFill>
              <a:srgbClr val="FFAEC5">
                <a:alpha val="81175"/>
              </a:srgbClr>
            </a:solidFill>
            <a:round/>
            <a:headEnd/>
            <a:tailEnd/>
          </a:ln>
        </p:spPr>
        <p:txBody>
          <a:bodyPr/>
          <a:lstStyle/>
          <a:p>
            <a:pPr>
              <a:defRPr/>
            </a:pPr>
            <a:endParaRPr lang="en-GB"/>
          </a:p>
        </p:txBody>
      </p:sp>
      <p:sp>
        <p:nvSpPr>
          <p:cNvPr id="2058" name="Straight Connector 24"/>
          <p:cNvSpPr>
            <a:spLocks noChangeShapeType="1"/>
          </p:cNvSpPr>
          <p:nvPr/>
        </p:nvSpPr>
        <p:spPr bwMode="auto">
          <a:xfrm>
            <a:off x="1066800" y="0"/>
            <a:ext cx="0" cy="6858000"/>
          </a:xfrm>
          <a:prstGeom prst="line">
            <a:avLst/>
          </a:prstGeom>
          <a:noFill/>
          <a:ln w="9525">
            <a:solidFill>
              <a:srgbClr val="FFAEC5"/>
            </a:solidFill>
            <a:round/>
            <a:headEnd/>
            <a:tailEnd/>
          </a:ln>
        </p:spPr>
        <p:txBody>
          <a:bodyPr/>
          <a:lstStyle/>
          <a:p>
            <a:pPr>
              <a:defRPr/>
            </a:pPr>
            <a:endParaRPr lang="en-GB"/>
          </a:p>
        </p:txBody>
      </p:sp>
      <p:sp>
        <p:nvSpPr>
          <p:cNvPr id="2059" name="Straight Connector 25"/>
          <p:cNvSpPr>
            <a:spLocks noChangeShapeType="1"/>
          </p:cNvSpPr>
          <p:nvPr/>
        </p:nvSpPr>
        <p:spPr bwMode="auto">
          <a:xfrm>
            <a:off x="9113838" y="0"/>
            <a:ext cx="0" cy="6858000"/>
          </a:xfrm>
          <a:prstGeom prst="line">
            <a:avLst/>
          </a:prstGeom>
          <a:noFill/>
          <a:ln w="57150" cmpd="thickThin">
            <a:solidFill>
              <a:srgbClr val="FFAEC5"/>
            </a:solidFill>
            <a:round/>
            <a:headEnd/>
            <a:tailEnd/>
          </a:ln>
        </p:spPr>
        <p:txBody>
          <a:bodyPr/>
          <a:lstStyle/>
          <a:p>
            <a:pPr>
              <a:defRPr/>
            </a:pPr>
            <a:endParaRPr lang="en-GB"/>
          </a:p>
        </p:txBody>
      </p:sp>
      <p:sp>
        <p:nvSpPr>
          <p:cNvPr id="2060" name="Rectangle 26"/>
          <p:cNvSpPr>
            <a:spLocks noChangeArrowheads="1"/>
          </p:cNvSpPr>
          <p:nvPr/>
        </p:nvSpPr>
        <p:spPr bwMode="auto">
          <a:xfrm>
            <a:off x="1219200" y="0"/>
            <a:ext cx="76200" cy="6858000"/>
          </a:xfrm>
          <a:prstGeom prst="rect">
            <a:avLst/>
          </a:prstGeom>
          <a:solidFill>
            <a:srgbClr val="FFAEC5">
              <a:alpha val="50999"/>
            </a:srgbClr>
          </a:solidFill>
          <a:ln>
            <a:noFill/>
          </a:ln>
          <a:extLst>
            <a:ext uri="{91240B29-F687-4F45-9708-019B960494DF}"/>
          </a:extLst>
        </p:spPr>
        <p:txBody>
          <a:bodyPr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defRPr/>
            </a:pPr>
            <a:endParaRPr lang="en-US" smtClean="0">
              <a:solidFill>
                <a:srgbClr val="FFFFFF"/>
              </a:solidFill>
              <a:latin typeface="Century Schoolbook" panose="02040604050505020304" pitchFamily="18" charset="0"/>
            </a:endParaRPr>
          </a:p>
        </p:txBody>
      </p:sp>
      <p:sp>
        <p:nvSpPr>
          <p:cNvPr id="2061" name="Oval 27"/>
          <p:cNvSpPr>
            <a:spLocks noChangeArrowheads="1"/>
          </p:cNvSpPr>
          <p:nvPr/>
        </p:nvSpPr>
        <p:spPr bwMode="auto">
          <a:xfrm>
            <a:off x="609600" y="3429000"/>
            <a:ext cx="1295400" cy="1295400"/>
          </a:xfrm>
          <a:prstGeom prst="ellipse">
            <a:avLst/>
          </a:prstGeom>
          <a:solidFill>
            <a:schemeClr val="accent1"/>
          </a:solidFill>
          <a:ln>
            <a:noFill/>
          </a:ln>
          <a:extLst>
            <a:ext uri="{91240B29-F687-4F45-9708-019B960494DF}"/>
          </a:extLst>
        </p:spPr>
        <p:txBody>
          <a:bodyPr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defRPr/>
            </a:pPr>
            <a:endParaRPr lang="en-US" smtClean="0">
              <a:solidFill>
                <a:srgbClr val="FFFFFF"/>
              </a:solidFill>
              <a:latin typeface="Century Schoolbook" panose="02040604050505020304" pitchFamily="18" charset="0"/>
            </a:endParaRPr>
          </a:p>
        </p:txBody>
      </p:sp>
      <p:sp>
        <p:nvSpPr>
          <p:cNvPr id="2062" name="Oval 28"/>
          <p:cNvSpPr>
            <a:spLocks noChangeArrowheads="1"/>
          </p:cNvSpPr>
          <p:nvPr/>
        </p:nvSpPr>
        <p:spPr bwMode="auto">
          <a:xfrm>
            <a:off x="1309688" y="4867275"/>
            <a:ext cx="641350" cy="641350"/>
          </a:xfrm>
          <a:prstGeom prst="ellipse">
            <a:avLst/>
          </a:prstGeom>
          <a:solidFill>
            <a:schemeClr val="accent1"/>
          </a:solidFill>
          <a:ln>
            <a:noFill/>
          </a:ln>
          <a:extLst>
            <a:ext uri="{91240B29-F687-4F45-9708-019B960494DF}"/>
          </a:extLst>
        </p:spPr>
        <p:txBody>
          <a:bodyPr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defRPr/>
            </a:pPr>
            <a:endParaRPr lang="en-US" smtClean="0">
              <a:solidFill>
                <a:srgbClr val="FFFFFF"/>
              </a:solidFill>
              <a:latin typeface="Century Schoolbook" panose="02040604050505020304" pitchFamily="18" charset="0"/>
            </a:endParaRPr>
          </a:p>
        </p:txBody>
      </p:sp>
      <p:sp>
        <p:nvSpPr>
          <p:cNvPr id="2063" name="Oval 29"/>
          <p:cNvSpPr>
            <a:spLocks noChangeArrowheads="1"/>
          </p:cNvSpPr>
          <p:nvPr/>
        </p:nvSpPr>
        <p:spPr bwMode="auto">
          <a:xfrm>
            <a:off x="1090613" y="5500688"/>
            <a:ext cx="138112" cy="136525"/>
          </a:xfrm>
          <a:prstGeom prst="ellipse">
            <a:avLst/>
          </a:prstGeom>
          <a:solidFill>
            <a:schemeClr val="accent1"/>
          </a:solidFill>
          <a:ln>
            <a:noFill/>
          </a:ln>
          <a:extLst>
            <a:ext uri="{91240B29-F687-4F45-9708-019B960494DF}"/>
          </a:extLst>
        </p:spPr>
        <p:txBody>
          <a:bodyPr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defRPr/>
            </a:pPr>
            <a:endParaRPr lang="en-US" smtClean="0">
              <a:solidFill>
                <a:srgbClr val="FFFFFF"/>
              </a:solidFill>
              <a:latin typeface="Century Schoolbook" panose="02040604050505020304" pitchFamily="18" charset="0"/>
            </a:endParaRPr>
          </a:p>
        </p:txBody>
      </p:sp>
      <p:sp>
        <p:nvSpPr>
          <p:cNvPr id="2064" name="Oval 30"/>
          <p:cNvSpPr>
            <a:spLocks noChangeArrowheads="1"/>
          </p:cNvSpPr>
          <p:nvPr/>
        </p:nvSpPr>
        <p:spPr bwMode="auto">
          <a:xfrm>
            <a:off x="1663700" y="5788025"/>
            <a:ext cx="274638" cy="274638"/>
          </a:xfrm>
          <a:prstGeom prst="ellipse">
            <a:avLst/>
          </a:prstGeom>
          <a:solidFill>
            <a:schemeClr val="accent1"/>
          </a:solidFill>
          <a:ln>
            <a:noFill/>
          </a:ln>
          <a:extLst>
            <a:ext uri="{91240B29-F687-4F45-9708-019B960494DF}"/>
          </a:extLst>
        </p:spPr>
        <p:txBody>
          <a:bodyPr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defRPr/>
            </a:pPr>
            <a:endParaRPr lang="en-US" smtClean="0">
              <a:solidFill>
                <a:srgbClr val="FFFFFF"/>
              </a:solidFill>
              <a:latin typeface="Century Schoolbook" panose="02040604050505020304" pitchFamily="18" charset="0"/>
            </a:endParaRPr>
          </a:p>
        </p:txBody>
      </p:sp>
      <p:sp>
        <p:nvSpPr>
          <p:cNvPr id="2065" name="Oval 31"/>
          <p:cNvSpPr>
            <a:spLocks noChangeArrowheads="1"/>
          </p:cNvSpPr>
          <p:nvPr/>
        </p:nvSpPr>
        <p:spPr bwMode="auto">
          <a:xfrm>
            <a:off x="1905000" y="4495800"/>
            <a:ext cx="365125" cy="365125"/>
          </a:xfrm>
          <a:prstGeom prst="ellipse">
            <a:avLst/>
          </a:prstGeom>
          <a:solidFill>
            <a:schemeClr val="accent1"/>
          </a:solidFill>
          <a:ln>
            <a:noFill/>
          </a:ln>
          <a:extLst>
            <a:ext uri="{91240B29-F687-4F45-9708-019B960494DF}"/>
          </a:extLst>
        </p:spPr>
        <p:txBody>
          <a:bodyPr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defRPr/>
            </a:pPr>
            <a:endParaRPr lang="en-US" smtClean="0">
              <a:solidFill>
                <a:srgbClr val="FFFFFF"/>
              </a:solidFill>
              <a:latin typeface="Century Schoolbook" panose="02040604050505020304" pitchFamily="18" charset="0"/>
            </a:endParaRPr>
          </a:p>
        </p:txBody>
      </p:sp>
      <p:sp>
        <p:nvSpPr>
          <p:cNvPr id="4114" name="Title Placeholder 21"/>
          <p:cNvSpPr>
            <a:spLocks noGrp="1" noChangeArrowheads="1"/>
          </p:cNvSpPr>
          <p:nvPr>
            <p:ph type="title"/>
          </p:nvPr>
        </p:nvSpPr>
        <p:spPr bwMode="auto">
          <a:xfrm>
            <a:off x="457200" y="274638"/>
            <a:ext cx="7467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115" name="Text Placeholder 12"/>
          <p:cNvSpPr>
            <a:spLocks noGrp="1" noChangeArrowheads="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68" name="Date Placeholder 27"/>
          <p:cNvSpPr>
            <a:spLocks noGrp="1" noChangeArrowheads="1"/>
          </p:cNvSpPr>
          <p:nvPr>
            <p:ph type="dt" sz="half" idx="2"/>
          </p:nvPr>
        </p:nvSpPr>
        <p:spPr bwMode="auto">
          <a:xfrm rot="5400000">
            <a:off x="7764463" y="1174750"/>
            <a:ext cx="2286000" cy="381000"/>
          </a:xfrm>
          <a:prstGeom prst="rect">
            <a:avLst/>
          </a:prstGeom>
          <a:noFill/>
          <a:ln>
            <a:noFill/>
          </a:ln>
          <a:extLst>
            <a:ext uri="{909E8E84-426E-40DD-AFC4-6F175D3DCCD1}"/>
            <a:ext uri="{91240B29-F687-4F45-9708-019B960494DF}"/>
          </a:extLst>
        </p:spPr>
        <p:txBody>
          <a:bodyPr vert="horz" wrap="square" lIns="91440" tIns="45720" rIns="91440" bIns="45720" numCol="1" anchor="ctr" anchorCtr="0" compatLnSpc="1">
            <a:prstTxWarp prst="textNoShape">
              <a:avLst/>
            </a:prstTxWarp>
          </a:bodyPr>
          <a:lstStyle>
            <a:lvl1pPr algn="r" eaLnBrk="1" hangingPunct="1">
              <a:defRPr sz="1200">
                <a:solidFill>
                  <a:schemeClr val="tx2"/>
                </a:solidFill>
              </a:defRPr>
            </a:lvl1pPr>
          </a:lstStyle>
          <a:p>
            <a:pPr>
              <a:defRPr/>
            </a:pPr>
            <a:endParaRPr lang="en-US"/>
          </a:p>
        </p:txBody>
      </p:sp>
      <p:sp>
        <p:nvSpPr>
          <p:cNvPr id="2069" name="Footer Placeholder 16"/>
          <p:cNvSpPr>
            <a:spLocks noGrp="1" noChangeArrowheads="1"/>
          </p:cNvSpPr>
          <p:nvPr>
            <p:ph type="ftr" sz="quarter" idx="3"/>
          </p:nvPr>
        </p:nvSpPr>
        <p:spPr bwMode="auto">
          <a:xfrm rot="5400000">
            <a:off x="7077076" y="4181475"/>
            <a:ext cx="3657600" cy="384175"/>
          </a:xfrm>
          <a:prstGeom prst="rect">
            <a:avLst/>
          </a:prstGeom>
          <a:noFill/>
          <a:ln>
            <a:noFill/>
          </a:ln>
          <a:extLst>
            <a:ext uri="{909E8E84-426E-40DD-AFC4-6F175D3DCCD1}"/>
            <a:ext uri="{91240B29-F687-4F45-9708-019B960494DF}"/>
          </a:extLst>
        </p:spPr>
        <p:txBody>
          <a:bodyPr vert="horz" wrap="square" lIns="91440" tIns="45720" rIns="91440" bIns="45720" numCol="1" anchor="ctr" anchorCtr="0" compatLnSpc="1">
            <a:prstTxWarp prst="textNoShape">
              <a:avLst/>
            </a:prstTxWarp>
          </a:bodyPr>
          <a:lstStyle>
            <a:lvl1pPr eaLnBrk="1" hangingPunct="1">
              <a:defRPr sz="1200">
                <a:solidFill>
                  <a:schemeClr val="tx2"/>
                </a:solidFill>
              </a:defRPr>
            </a:lvl1pPr>
          </a:lstStyle>
          <a:p>
            <a:pPr>
              <a:defRPr/>
            </a:pPr>
            <a:endParaRPr lang="en-US"/>
          </a:p>
        </p:txBody>
      </p:sp>
      <p:sp>
        <p:nvSpPr>
          <p:cNvPr id="2070" name="Slide Number Placeholder 28"/>
          <p:cNvSpPr>
            <a:spLocks noGrp="1" noChangeArrowheads="1"/>
          </p:cNvSpPr>
          <p:nvPr>
            <p:ph type="sldNum" sz="quarter" idx="4"/>
          </p:nvPr>
        </p:nvSpPr>
        <p:spPr bwMode="auto">
          <a:xfrm>
            <a:off x="1325563" y="4929188"/>
            <a:ext cx="609600" cy="517525"/>
          </a:xfrm>
          <a:prstGeom prst="rect">
            <a:avLst/>
          </a:prstGeom>
          <a:noFill/>
          <a:ln>
            <a:noFill/>
          </a:ln>
          <a:extLst>
            <a:ext uri="{909E8E84-426E-40DD-AFC4-6F175D3DCCD1}"/>
            <a:ext uri="{91240B29-F687-4F45-9708-019B960494DF}"/>
          </a:extLst>
        </p:spPr>
        <p:txBody>
          <a:bodyPr vert="horz" wrap="square" lIns="91440" tIns="45720" rIns="91440" bIns="45720" numCol="1" anchor="ctr" anchorCtr="0" compatLnSpc="1">
            <a:prstTxWarp prst="textNoShape">
              <a:avLst/>
            </a:prstTxWarp>
          </a:bodyPr>
          <a:lstStyle>
            <a:lvl1pPr algn="ctr" eaLnBrk="1" hangingPunct="1">
              <a:defRPr sz="1400" b="1" smtClean="0">
                <a:solidFill>
                  <a:srgbClr val="FFFFFF"/>
                </a:solidFill>
              </a:defRPr>
            </a:lvl1pPr>
          </a:lstStyle>
          <a:p>
            <a:pPr>
              <a:defRPr/>
            </a:pPr>
            <a:fld id="{79910A76-8036-4EAD-A360-420CCCEC421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rtl="0" eaLnBrk="0" fontAlgn="base" hangingPunct="0">
        <a:spcBef>
          <a:spcPct val="0"/>
        </a:spcBef>
        <a:spcAft>
          <a:spcPct val="0"/>
        </a:spcAft>
        <a:defRPr sz="3000" kern="1200">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anose="02040604050505020304" pitchFamily="18" charset="0"/>
        </a:defRPr>
      </a:lvl2pPr>
      <a:lvl3pPr algn="l" rtl="0" eaLnBrk="0" fontAlgn="base" hangingPunct="0">
        <a:spcBef>
          <a:spcPct val="0"/>
        </a:spcBef>
        <a:spcAft>
          <a:spcPct val="0"/>
        </a:spcAft>
        <a:defRPr sz="3000">
          <a:solidFill>
            <a:schemeClr val="tx2"/>
          </a:solidFill>
          <a:latin typeface="Century Schoolbook" panose="02040604050505020304" pitchFamily="18" charset="0"/>
        </a:defRPr>
      </a:lvl3pPr>
      <a:lvl4pPr algn="l" rtl="0" eaLnBrk="0" fontAlgn="base" hangingPunct="0">
        <a:spcBef>
          <a:spcPct val="0"/>
        </a:spcBef>
        <a:spcAft>
          <a:spcPct val="0"/>
        </a:spcAft>
        <a:defRPr sz="3000">
          <a:solidFill>
            <a:schemeClr val="tx2"/>
          </a:solidFill>
          <a:latin typeface="Century Schoolbook" panose="02040604050505020304" pitchFamily="18" charset="0"/>
        </a:defRPr>
      </a:lvl4pPr>
      <a:lvl5pPr algn="l" rtl="0" eaLnBrk="0" fontAlgn="base" hangingPunct="0">
        <a:spcBef>
          <a:spcPct val="0"/>
        </a:spcBef>
        <a:spcAft>
          <a:spcPct val="0"/>
        </a:spcAft>
        <a:defRPr sz="3000">
          <a:solidFill>
            <a:schemeClr val="tx2"/>
          </a:solidFill>
          <a:latin typeface="Century Schoolbook" panose="02040604050505020304" pitchFamily="18" charset="0"/>
        </a:defRPr>
      </a:lvl5pPr>
      <a:lvl6pPr marL="457200" algn="l" rtl="0" eaLnBrk="0" fontAlgn="base" hangingPunct="0">
        <a:spcBef>
          <a:spcPct val="0"/>
        </a:spcBef>
        <a:spcAft>
          <a:spcPct val="0"/>
        </a:spcAft>
        <a:defRPr sz="3000">
          <a:solidFill>
            <a:schemeClr val="tx2"/>
          </a:solidFill>
          <a:latin typeface="Century Schoolbook" panose="02040604050505020304" pitchFamily="18" charset="0"/>
        </a:defRPr>
      </a:lvl6pPr>
      <a:lvl7pPr marL="914400" algn="l" rtl="0" eaLnBrk="0" fontAlgn="base" hangingPunct="0">
        <a:spcBef>
          <a:spcPct val="0"/>
        </a:spcBef>
        <a:spcAft>
          <a:spcPct val="0"/>
        </a:spcAft>
        <a:defRPr sz="3000">
          <a:solidFill>
            <a:schemeClr val="tx2"/>
          </a:solidFill>
          <a:latin typeface="Century Schoolbook" panose="02040604050505020304" pitchFamily="18" charset="0"/>
        </a:defRPr>
      </a:lvl7pPr>
      <a:lvl8pPr marL="1371600" algn="l" rtl="0" eaLnBrk="0" fontAlgn="base" hangingPunct="0">
        <a:spcBef>
          <a:spcPct val="0"/>
        </a:spcBef>
        <a:spcAft>
          <a:spcPct val="0"/>
        </a:spcAft>
        <a:defRPr sz="3000">
          <a:solidFill>
            <a:schemeClr val="tx2"/>
          </a:solidFill>
          <a:latin typeface="Century Schoolbook" panose="02040604050505020304" pitchFamily="18" charset="0"/>
        </a:defRPr>
      </a:lvl8pPr>
      <a:lvl9pPr marL="1828800" algn="l" rtl="0" eaLnBrk="0" fontAlgn="base" hangingPunct="0">
        <a:spcBef>
          <a:spcPct val="0"/>
        </a:spcBef>
        <a:spcAft>
          <a:spcPct val="0"/>
        </a:spcAft>
        <a:defRPr sz="3000">
          <a:solidFill>
            <a:schemeClr val="tx2"/>
          </a:solidFill>
          <a:latin typeface="Century Schoolbook" panose="02040604050505020304"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1307B"/>
        </a:buClr>
        <a:buSzPct val="60000"/>
        <a:buFont typeface="Wingdings" pitchFamily="2" charset="2"/>
        <a:buChar char=""/>
        <a:defRPr sz="2400"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FAEC5"/>
        </a:buClr>
        <a:buSzPct val="60000"/>
        <a:buFont typeface="Wingdings" pitchFamily="2" charset="2"/>
        <a:buChar char=""/>
        <a:defRPr sz="2000"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EFAAB5"/>
        </a:buClr>
        <a:buSzPct val="68000"/>
        <a:buFont typeface="Wingdings 2" pitchFamily="18"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Straight Connector 15"/>
          <p:cNvSpPr>
            <a:spLocks noChangeShapeType="1"/>
          </p:cNvSpPr>
          <p:nvPr/>
        </p:nvSpPr>
        <p:spPr bwMode="auto">
          <a:xfrm>
            <a:off x="8763000" y="0"/>
            <a:ext cx="0" cy="6858000"/>
          </a:xfrm>
          <a:prstGeom prst="line">
            <a:avLst/>
          </a:prstGeom>
          <a:noFill/>
          <a:ln w="38100">
            <a:solidFill>
              <a:srgbClr val="FFAEC5">
                <a:alpha val="92155"/>
              </a:srgbClr>
            </a:solidFill>
            <a:round/>
            <a:headEnd/>
            <a:tailEnd/>
          </a:ln>
        </p:spPr>
        <p:txBody>
          <a:bodyPr/>
          <a:lstStyle/>
          <a:p>
            <a:pPr>
              <a:defRPr/>
            </a:pPr>
            <a:endParaRPr lang="en-GB"/>
          </a:p>
        </p:txBody>
      </p:sp>
      <p:sp>
        <p:nvSpPr>
          <p:cNvPr id="3075" name="Straight Connector 6"/>
          <p:cNvSpPr>
            <a:spLocks noChangeShapeType="1"/>
          </p:cNvSpPr>
          <p:nvPr/>
        </p:nvSpPr>
        <p:spPr bwMode="auto">
          <a:xfrm>
            <a:off x="76200" y="0"/>
            <a:ext cx="0" cy="6858000"/>
          </a:xfrm>
          <a:prstGeom prst="line">
            <a:avLst/>
          </a:prstGeom>
          <a:noFill/>
          <a:ln w="57150" cmpd="thickThin">
            <a:solidFill>
              <a:srgbClr val="FFAEC5"/>
            </a:solidFill>
            <a:round/>
            <a:headEnd/>
            <a:tailEnd/>
          </a:ln>
        </p:spPr>
        <p:txBody>
          <a:bodyPr/>
          <a:lstStyle/>
          <a:p>
            <a:pPr>
              <a:defRPr/>
            </a:pPr>
            <a:endParaRPr lang="en-GB"/>
          </a:p>
        </p:txBody>
      </p:sp>
      <p:sp>
        <p:nvSpPr>
          <p:cNvPr id="3076" name="Straight Connector 8"/>
          <p:cNvSpPr>
            <a:spLocks noChangeShapeType="1"/>
          </p:cNvSpPr>
          <p:nvPr/>
        </p:nvSpPr>
        <p:spPr bwMode="auto">
          <a:xfrm>
            <a:off x="8991600" y="0"/>
            <a:ext cx="0" cy="6858000"/>
          </a:xfrm>
          <a:prstGeom prst="line">
            <a:avLst/>
          </a:prstGeom>
          <a:noFill/>
          <a:ln w="19050">
            <a:solidFill>
              <a:schemeClr val="accent1"/>
            </a:solidFill>
            <a:round/>
            <a:headEnd/>
            <a:tailEnd/>
          </a:ln>
        </p:spPr>
        <p:txBody>
          <a:bodyPr/>
          <a:lstStyle/>
          <a:p>
            <a:pPr>
              <a:defRPr/>
            </a:pPr>
            <a:endParaRPr lang="en-GB"/>
          </a:p>
        </p:txBody>
      </p:sp>
      <p:sp>
        <p:nvSpPr>
          <p:cNvPr id="3077" name="Rectangle 9"/>
          <p:cNvSpPr>
            <a:spLocks noChangeArrowheads="1"/>
          </p:cNvSpPr>
          <p:nvPr/>
        </p:nvSpPr>
        <p:spPr bwMode="auto">
          <a:xfrm>
            <a:off x="8839200" y="0"/>
            <a:ext cx="304800" cy="6858000"/>
          </a:xfrm>
          <a:prstGeom prst="rect">
            <a:avLst/>
          </a:prstGeom>
          <a:solidFill>
            <a:srgbClr val="FFAEC5">
              <a:alpha val="87000"/>
            </a:srgbClr>
          </a:solidFill>
          <a:ln>
            <a:noFill/>
          </a:ln>
          <a:extLst>
            <a:ext uri="{91240B29-F687-4F45-9708-019B960494DF}"/>
          </a:extLst>
        </p:spPr>
        <p:txBody>
          <a:bodyPr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defRPr/>
            </a:pPr>
            <a:endParaRPr lang="en-US" smtClean="0">
              <a:solidFill>
                <a:srgbClr val="FFFFFF"/>
              </a:solidFill>
              <a:latin typeface="Century Schoolbook" panose="02040604050505020304" pitchFamily="18" charset="0"/>
            </a:endParaRPr>
          </a:p>
        </p:txBody>
      </p:sp>
      <p:sp>
        <p:nvSpPr>
          <p:cNvPr id="3078" name="Straight Connector 10"/>
          <p:cNvSpPr>
            <a:spLocks noChangeShapeType="1"/>
          </p:cNvSpPr>
          <p:nvPr/>
        </p:nvSpPr>
        <p:spPr bwMode="auto">
          <a:xfrm>
            <a:off x="8915400" y="0"/>
            <a:ext cx="0" cy="6858000"/>
          </a:xfrm>
          <a:prstGeom prst="line">
            <a:avLst/>
          </a:prstGeom>
          <a:noFill/>
          <a:ln w="9525">
            <a:solidFill>
              <a:schemeClr val="accent1"/>
            </a:solidFill>
            <a:round/>
            <a:headEnd/>
            <a:tailEnd/>
          </a:ln>
        </p:spPr>
        <p:txBody>
          <a:bodyPr/>
          <a:lstStyle/>
          <a:p>
            <a:pPr>
              <a:defRPr/>
            </a:pPr>
            <a:endParaRPr lang="en-GB"/>
          </a:p>
        </p:txBody>
      </p:sp>
      <p:sp>
        <p:nvSpPr>
          <p:cNvPr id="3079" name="Oval 11"/>
          <p:cNvSpPr>
            <a:spLocks noChangeArrowheads="1"/>
          </p:cNvSpPr>
          <p:nvPr/>
        </p:nvSpPr>
        <p:spPr bwMode="auto">
          <a:xfrm>
            <a:off x="8156575" y="5715000"/>
            <a:ext cx="549275" cy="549275"/>
          </a:xfrm>
          <a:prstGeom prst="ellipse">
            <a:avLst/>
          </a:prstGeom>
          <a:solidFill>
            <a:schemeClr val="accent1"/>
          </a:solidFill>
          <a:ln>
            <a:noFill/>
          </a:ln>
          <a:extLst>
            <a:ext uri="{91240B29-F687-4F45-9708-019B960494DF}"/>
          </a:extLst>
        </p:spPr>
        <p:txBody>
          <a:bodyPr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defRPr/>
            </a:pPr>
            <a:endParaRPr lang="en-US" smtClean="0">
              <a:solidFill>
                <a:srgbClr val="FFFFFF"/>
              </a:solidFill>
              <a:latin typeface="Century Schoolbook" panose="02040604050505020304" pitchFamily="18" charset="0"/>
            </a:endParaRPr>
          </a:p>
        </p:txBody>
      </p:sp>
      <p:sp>
        <p:nvSpPr>
          <p:cNvPr id="5128" name="Title Placeholder 21"/>
          <p:cNvSpPr>
            <a:spLocks noGrp="1" noChangeArrowheads="1"/>
          </p:cNvSpPr>
          <p:nvPr>
            <p:ph type="title"/>
          </p:nvPr>
        </p:nvSpPr>
        <p:spPr bwMode="auto">
          <a:xfrm>
            <a:off x="457200" y="274638"/>
            <a:ext cx="7467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129" name="Text Placeholder 12"/>
          <p:cNvSpPr>
            <a:spLocks noGrp="1" noChangeArrowheads="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82" name="Date Placeholder 6"/>
          <p:cNvSpPr>
            <a:spLocks noGrp="1" noChangeArrowheads="1"/>
          </p:cNvSpPr>
          <p:nvPr>
            <p:ph type="dt" sz="half" idx="2"/>
          </p:nvPr>
        </p:nvSpPr>
        <p:spPr bwMode="auto">
          <a:xfrm rot="5400000">
            <a:off x="7589045" y="1081881"/>
            <a:ext cx="2011362" cy="384175"/>
          </a:xfrm>
          <a:prstGeom prst="rect">
            <a:avLst/>
          </a:prstGeom>
          <a:noFill/>
          <a:ln>
            <a:noFill/>
          </a:ln>
          <a:extLst>
            <a:ext uri="{909E8E84-426E-40DD-AFC4-6F175D3DCCD1}"/>
            <a:ext uri="{91240B29-F687-4F45-9708-019B960494DF}"/>
          </a:extLst>
        </p:spPr>
        <p:txBody>
          <a:bodyPr vert="horz" wrap="square" lIns="91440" tIns="45720" rIns="91440" bIns="45720" numCol="1" anchor="ctr" anchorCtr="0" compatLnSpc="1">
            <a:prstTxWarp prst="textNoShape">
              <a:avLst/>
            </a:prstTxWarp>
          </a:bodyPr>
          <a:lstStyle>
            <a:lvl1pPr algn="r" eaLnBrk="1" hangingPunct="1">
              <a:defRPr sz="1200">
                <a:solidFill>
                  <a:schemeClr val="tx2"/>
                </a:solidFill>
              </a:defRPr>
            </a:lvl1pPr>
          </a:lstStyle>
          <a:p>
            <a:pPr>
              <a:defRPr/>
            </a:pPr>
            <a:endParaRPr lang="en-US"/>
          </a:p>
        </p:txBody>
      </p:sp>
      <p:sp>
        <p:nvSpPr>
          <p:cNvPr id="3083" name="Slide Number Placeholder 8"/>
          <p:cNvSpPr>
            <a:spLocks noGrp="1" noChangeArrowheads="1"/>
          </p:cNvSpPr>
          <p:nvPr>
            <p:ph type="sldNum" sz="quarter" idx="4"/>
          </p:nvPr>
        </p:nvSpPr>
        <p:spPr bwMode="auto">
          <a:xfrm>
            <a:off x="8129588" y="5734050"/>
            <a:ext cx="609600" cy="520700"/>
          </a:xfrm>
          <a:prstGeom prst="rect">
            <a:avLst/>
          </a:prstGeom>
          <a:noFill/>
          <a:ln>
            <a:noFill/>
          </a:ln>
          <a:extLst>
            <a:ext uri="{909E8E84-426E-40DD-AFC4-6F175D3DCCD1}"/>
            <a:ext uri="{91240B29-F687-4F45-9708-019B960494DF}"/>
          </a:extLst>
        </p:spPr>
        <p:txBody>
          <a:bodyPr vert="horz" wrap="square" lIns="91440" tIns="45720" rIns="91440" bIns="45720" numCol="1" anchor="ctr" anchorCtr="0" compatLnSpc="1">
            <a:prstTxWarp prst="textNoShape">
              <a:avLst/>
            </a:prstTxWarp>
          </a:bodyPr>
          <a:lstStyle>
            <a:lvl1pPr algn="ctr" eaLnBrk="1" hangingPunct="1">
              <a:defRPr sz="1400" b="1" smtClean="0">
                <a:solidFill>
                  <a:srgbClr val="FFFFFF"/>
                </a:solidFill>
              </a:defRPr>
            </a:lvl1pPr>
          </a:lstStyle>
          <a:p>
            <a:pPr>
              <a:defRPr/>
            </a:pPr>
            <a:fld id="{D4D03401-BE5A-4953-A00C-E500A780E6C0}" type="slidenum">
              <a:rPr lang="en-US"/>
              <a:pPr>
                <a:defRPr/>
              </a:pPr>
              <a:t>‹#›</a:t>
            </a:fld>
            <a:endParaRPr lang="en-US"/>
          </a:p>
        </p:txBody>
      </p:sp>
      <p:sp>
        <p:nvSpPr>
          <p:cNvPr id="3084" name="Footer Placeholder 9"/>
          <p:cNvSpPr>
            <a:spLocks noGrp="1" noChangeArrowheads="1"/>
          </p:cNvSpPr>
          <p:nvPr>
            <p:ph type="ftr" sz="quarter" idx="3"/>
          </p:nvPr>
        </p:nvSpPr>
        <p:spPr bwMode="auto">
          <a:xfrm rot="5400000">
            <a:off x="6989763" y="3736975"/>
            <a:ext cx="3200400" cy="365125"/>
          </a:xfrm>
          <a:prstGeom prst="rect">
            <a:avLst/>
          </a:prstGeom>
          <a:noFill/>
          <a:ln>
            <a:noFill/>
          </a:ln>
          <a:extLst>
            <a:ext uri="{909E8E84-426E-40DD-AFC4-6F175D3DCCD1}"/>
            <a:ext uri="{91240B29-F687-4F45-9708-019B960494DF}"/>
          </a:extLst>
        </p:spPr>
        <p:txBody>
          <a:bodyPr vert="horz" wrap="square" lIns="91440" tIns="45720" rIns="91440" bIns="45720" numCol="1" anchor="ctr" anchorCtr="0" compatLnSpc="1">
            <a:prstTxWarp prst="textNoShape">
              <a:avLst/>
            </a:prstTxWarp>
          </a:bodyPr>
          <a:lstStyle>
            <a:lvl1pPr eaLnBrk="1" hangingPunct="1">
              <a:defRPr sz="1200">
                <a:solidFill>
                  <a:schemeClr val="tx2"/>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rtl="0" eaLnBrk="0" fontAlgn="base" hangingPunct="0">
        <a:spcBef>
          <a:spcPct val="0"/>
        </a:spcBef>
        <a:spcAft>
          <a:spcPct val="0"/>
        </a:spcAft>
        <a:defRPr sz="3000" kern="1200">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anose="02040604050505020304" pitchFamily="18" charset="0"/>
        </a:defRPr>
      </a:lvl2pPr>
      <a:lvl3pPr algn="l" rtl="0" eaLnBrk="0" fontAlgn="base" hangingPunct="0">
        <a:spcBef>
          <a:spcPct val="0"/>
        </a:spcBef>
        <a:spcAft>
          <a:spcPct val="0"/>
        </a:spcAft>
        <a:defRPr sz="3000">
          <a:solidFill>
            <a:schemeClr val="tx2"/>
          </a:solidFill>
          <a:latin typeface="Century Schoolbook" panose="02040604050505020304" pitchFamily="18" charset="0"/>
        </a:defRPr>
      </a:lvl3pPr>
      <a:lvl4pPr algn="l" rtl="0" eaLnBrk="0" fontAlgn="base" hangingPunct="0">
        <a:spcBef>
          <a:spcPct val="0"/>
        </a:spcBef>
        <a:spcAft>
          <a:spcPct val="0"/>
        </a:spcAft>
        <a:defRPr sz="3000">
          <a:solidFill>
            <a:schemeClr val="tx2"/>
          </a:solidFill>
          <a:latin typeface="Century Schoolbook" panose="02040604050505020304" pitchFamily="18" charset="0"/>
        </a:defRPr>
      </a:lvl4pPr>
      <a:lvl5pPr algn="l" rtl="0" eaLnBrk="0" fontAlgn="base" hangingPunct="0">
        <a:spcBef>
          <a:spcPct val="0"/>
        </a:spcBef>
        <a:spcAft>
          <a:spcPct val="0"/>
        </a:spcAft>
        <a:defRPr sz="3000">
          <a:solidFill>
            <a:schemeClr val="tx2"/>
          </a:solidFill>
          <a:latin typeface="Century Schoolbook" panose="02040604050505020304" pitchFamily="18" charset="0"/>
        </a:defRPr>
      </a:lvl5pPr>
      <a:lvl6pPr marL="457200" algn="l" rtl="0" eaLnBrk="0" fontAlgn="base" hangingPunct="0">
        <a:spcBef>
          <a:spcPct val="0"/>
        </a:spcBef>
        <a:spcAft>
          <a:spcPct val="0"/>
        </a:spcAft>
        <a:defRPr sz="3000">
          <a:solidFill>
            <a:schemeClr val="tx2"/>
          </a:solidFill>
          <a:latin typeface="Century Schoolbook" panose="02040604050505020304" pitchFamily="18" charset="0"/>
        </a:defRPr>
      </a:lvl6pPr>
      <a:lvl7pPr marL="914400" algn="l" rtl="0" eaLnBrk="0" fontAlgn="base" hangingPunct="0">
        <a:spcBef>
          <a:spcPct val="0"/>
        </a:spcBef>
        <a:spcAft>
          <a:spcPct val="0"/>
        </a:spcAft>
        <a:defRPr sz="3000">
          <a:solidFill>
            <a:schemeClr val="tx2"/>
          </a:solidFill>
          <a:latin typeface="Century Schoolbook" panose="02040604050505020304" pitchFamily="18" charset="0"/>
        </a:defRPr>
      </a:lvl7pPr>
      <a:lvl8pPr marL="1371600" algn="l" rtl="0" eaLnBrk="0" fontAlgn="base" hangingPunct="0">
        <a:spcBef>
          <a:spcPct val="0"/>
        </a:spcBef>
        <a:spcAft>
          <a:spcPct val="0"/>
        </a:spcAft>
        <a:defRPr sz="3000">
          <a:solidFill>
            <a:schemeClr val="tx2"/>
          </a:solidFill>
          <a:latin typeface="Century Schoolbook" panose="02040604050505020304" pitchFamily="18" charset="0"/>
        </a:defRPr>
      </a:lvl8pPr>
      <a:lvl9pPr marL="1828800" algn="l" rtl="0" eaLnBrk="0" fontAlgn="base" hangingPunct="0">
        <a:spcBef>
          <a:spcPct val="0"/>
        </a:spcBef>
        <a:spcAft>
          <a:spcPct val="0"/>
        </a:spcAft>
        <a:defRPr sz="3000">
          <a:solidFill>
            <a:schemeClr val="tx2"/>
          </a:solidFill>
          <a:latin typeface="Century Schoolbook" panose="02040604050505020304"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1307B"/>
        </a:buClr>
        <a:buSzPct val="60000"/>
        <a:buFont typeface="Wingdings" pitchFamily="2" charset="2"/>
        <a:buChar char=""/>
        <a:defRPr sz="2400"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FAEC5"/>
        </a:buClr>
        <a:buSzPct val="60000"/>
        <a:buFont typeface="Wingdings" pitchFamily="2" charset="2"/>
        <a:buChar char=""/>
        <a:defRPr sz="2000"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EFAAB5"/>
        </a:buClr>
        <a:buSzPct val="68000"/>
        <a:buFont typeface="Wingdings 2" pitchFamily="18"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bwMode="auto">
      <p:bgPr>
        <a:solidFill>
          <a:schemeClr val="bg2"/>
        </a:solidFill>
        <a:effectLst/>
      </p:bgPr>
    </p:bg>
    <p:spTree>
      <p:nvGrpSpPr>
        <p:cNvPr id="1" name=""/>
        <p:cNvGrpSpPr/>
        <p:nvPr/>
      </p:nvGrpSpPr>
      <p:grpSpPr>
        <a:xfrm>
          <a:off x="0" y="0"/>
          <a:ext cx="0" cy="0"/>
          <a:chOff x="0" y="0"/>
          <a:chExt cx="0" cy="0"/>
        </a:xfrm>
      </p:grpSpPr>
      <p:sp>
        <p:nvSpPr>
          <p:cNvPr id="4098" name="Rectangle 12"/>
          <p:cNvSpPr>
            <a:spLocks noChangeArrowheads="1"/>
          </p:cNvSpPr>
          <p:nvPr/>
        </p:nvSpPr>
        <p:spPr bwMode="auto">
          <a:xfrm>
            <a:off x="381000" y="0"/>
            <a:ext cx="609600" cy="6858000"/>
          </a:xfrm>
          <a:prstGeom prst="rect">
            <a:avLst/>
          </a:prstGeom>
          <a:solidFill>
            <a:srgbClr val="FFAEC5">
              <a:alpha val="53999"/>
            </a:srgbClr>
          </a:solidFill>
          <a:ln>
            <a:noFill/>
          </a:ln>
          <a:extLst>
            <a:ext uri="{91240B29-F687-4F45-9708-019B960494DF}"/>
          </a:extLst>
        </p:spPr>
        <p:txBody>
          <a:bodyPr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defRPr/>
            </a:pPr>
            <a:endParaRPr lang="en-US" smtClean="0">
              <a:solidFill>
                <a:srgbClr val="FFFFFF"/>
              </a:solidFill>
              <a:latin typeface="Century Schoolbook" panose="02040604050505020304" pitchFamily="18" charset="0"/>
            </a:endParaRPr>
          </a:p>
        </p:txBody>
      </p:sp>
      <p:sp>
        <p:nvSpPr>
          <p:cNvPr id="4099" name="Rectangle 14"/>
          <p:cNvSpPr>
            <a:spLocks noChangeArrowheads="1"/>
          </p:cNvSpPr>
          <p:nvPr/>
        </p:nvSpPr>
        <p:spPr bwMode="auto">
          <a:xfrm>
            <a:off x="276225" y="0"/>
            <a:ext cx="104775" cy="6858000"/>
          </a:xfrm>
          <a:prstGeom prst="rect">
            <a:avLst/>
          </a:prstGeom>
          <a:solidFill>
            <a:srgbClr val="FFCEDB">
              <a:alpha val="35999"/>
            </a:srgbClr>
          </a:solidFill>
          <a:ln>
            <a:noFill/>
          </a:ln>
          <a:extLst>
            <a:ext uri="{91240B29-F687-4F45-9708-019B960494DF}"/>
          </a:extLst>
        </p:spPr>
        <p:txBody>
          <a:bodyPr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defRPr/>
            </a:pPr>
            <a:endParaRPr lang="en-US" smtClean="0">
              <a:solidFill>
                <a:srgbClr val="FFFFFF"/>
              </a:solidFill>
              <a:latin typeface="Century Schoolbook" panose="02040604050505020304" pitchFamily="18" charset="0"/>
            </a:endParaRPr>
          </a:p>
        </p:txBody>
      </p:sp>
      <p:sp>
        <p:nvSpPr>
          <p:cNvPr id="4100" name="Rectangle 16"/>
          <p:cNvSpPr>
            <a:spLocks noChangeArrowheads="1"/>
          </p:cNvSpPr>
          <p:nvPr/>
        </p:nvSpPr>
        <p:spPr bwMode="auto">
          <a:xfrm>
            <a:off x="990600" y="0"/>
            <a:ext cx="182563" cy="6858000"/>
          </a:xfrm>
          <a:prstGeom prst="rect">
            <a:avLst/>
          </a:prstGeom>
          <a:solidFill>
            <a:srgbClr val="FFCEDB">
              <a:alpha val="70000"/>
            </a:srgbClr>
          </a:solidFill>
          <a:ln>
            <a:noFill/>
          </a:ln>
          <a:extLst>
            <a:ext uri="{91240B29-F687-4F45-9708-019B960494DF}"/>
          </a:extLst>
        </p:spPr>
        <p:txBody>
          <a:bodyPr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defRPr/>
            </a:pPr>
            <a:endParaRPr lang="en-US" smtClean="0">
              <a:solidFill>
                <a:srgbClr val="FFFFFF"/>
              </a:solidFill>
              <a:latin typeface="Century Schoolbook" panose="02040604050505020304" pitchFamily="18" charset="0"/>
            </a:endParaRPr>
          </a:p>
        </p:txBody>
      </p:sp>
      <p:sp>
        <p:nvSpPr>
          <p:cNvPr id="4101" name="Rectangle 17"/>
          <p:cNvSpPr>
            <a:spLocks noChangeArrowheads="1"/>
          </p:cNvSpPr>
          <p:nvPr/>
        </p:nvSpPr>
        <p:spPr bwMode="auto">
          <a:xfrm>
            <a:off x="1141413" y="0"/>
            <a:ext cx="230187" cy="6858000"/>
          </a:xfrm>
          <a:prstGeom prst="rect">
            <a:avLst/>
          </a:prstGeom>
          <a:solidFill>
            <a:srgbClr val="FFE8EE">
              <a:alpha val="70999"/>
            </a:srgbClr>
          </a:solidFill>
          <a:ln>
            <a:noFill/>
          </a:ln>
          <a:extLst>
            <a:ext uri="{91240B29-F687-4F45-9708-019B960494DF}"/>
          </a:extLst>
        </p:spPr>
        <p:txBody>
          <a:bodyPr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defRPr/>
            </a:pPr>
            <a:endParaRPr lang="en-US" smtClean="0">
              <a:solidFill>
                <a:srgbClr val="FFFFFF"/>
              </a:solidFill>
              <a:latin typeface="Century Schoolbook" panose="02040604050505020304" pitchFamily="18" charset="0"/>
            </a:endParaRPr>
          </a:p>
        </p:txBody>
      </p:sp>
      <p:sp>
        <p:nvSpPr>
          <p:cNvPr id="4102" name="Straight Connector 18"/>
          <p:cNvSpPr>
            <a:spLocks noChangeShapeType="1"/>
          </p:cNvSpPr>
          <p:nvPr/>
        </p:nvSpPr>
        <p:spPr bwMode="auto">
          <a:xfrm>
            <a:off x="106363" y="0"/>
            <a:ext cx="0" cy="6858000"/>
          </a:xfrm>
          <a:prstGeom prst="line">
            <a:avLst/>
          </a:prstGeom>
          <a:noFill/>
          <a:ln w="57150">
            <a:solidFill>
              <a:srgbClr val="FFAEC5">
                <a:alpha val="72156"/>
              </a:srgbClr>
            </a:solidFill>
            <a:round/>
            <a:headEnd/>
            <a:tailEnd/>
          </a:ln>
        </p:spPr>
        <p:txBody>
          <a:bodyPr/>
          <a:lstStyle/>
          <a:p>
            <a:pPr>
              <a:defRPr/>
            </a:pPr>
            <a:endParaRPr lang="en-GB"/>
          </a:p>
        </p:txBody>
      </p:sp>
      <p:sp>
        <p:nvSpPr>
          <p:cNvPr id="4103" name="Straight Connector 19"/>
          <p:cNvSpPr>
            <a:spLocks noChangeShapeType="1"/>
          </p:cNvSpPr>
          <p:nvPr/>
        </p:nvSpPr>
        <p:spPr bwMode="auto">
          <a:xfrm>
            <a:off x="914400" y="0"/>
            <a:ext cx="0" cy="6858000"/>
          </a:xfrm>
          <a:prstGeom prst="line">
            <a:avLst/>
          </a:prstGeom>
          <a:noFill/>
          <a:ln w="57150">
            <a:solidFill>
              <a:srgbClr val="FFE8EE">
                <a:alpha val="83136"/>
              </a:srgbClr>
            </a:solidFill>
            <a:round/>
            <a:headEnd/>
            <a:tailEnd/>
          </a:ln>
        </p:spPr>
        <p:txBody>
          <a:bodyPr/>
          <a:lstStyle/>
          <a:p>
            <a:pPr>
              <a:defRPr/>
            </a:pPr>
            <a:endParaRPr lang="en-GB"/>
          </a:p>
        </p:txBody>
      </p:sp>
      <p:sp>
        <p:nvSpPr>
          <p:cNvPr id="4104" name="Straight Connector 20"/>
          <p:cNvSpPr>
            <a:spLocks noChangeShapeType="1"/>
          </p:cNvSpPr>
          <p:nvPr/>
        </p:nvSpPr>
        <p:spPr bwMode="auto">
          <a:xfrm>
            <a:off x="854075" y="0"/>
            <a:ext cx="0" cy="6858000"/>
          </a:xfrm>
          <a:prstGeom prst="line">
            <a:avLst/>
          </a:prstGeom>
          <a:noFill/>
          <a:ln w="57150">
            <a:solidFill>
              <a:srgbClr val="FFAEC5"/>
            </a:solidFill>
            <a:round/>
            <a:headEnd/>
            <a:tailEnd/>
          </a:ln>
        </p:spPr>
        <p:txBody>
          <a:bodyPr/>
          <a:lstStyle/>
          <a:p>
            <a:pPr>
              <a:defRPr/>
            </a:pPr>
            <a:endParaRPr lang="en-GB"/>
          </a:p>
        </p:txBody>
      </p:sp>
      <p:sp>
        <p:nvSpPr>
          <p:cNvPr id="4105" name="Straight Connector 23"/>
          <p:cNvSpPr>
            <a:spLocks noChangeShapeType="1"/>
          </p:cNvSpPr>
          <p:nvPr/>
        </p:nvSpPr>
        <p:spPr bwMode="auto">
          <a:xfrm>
            <a:off x="1727200" y="0"/>
            <a:ext cx="0" cy="6858000"/>
          </a:xfrm>
          <a:prstGeom prst="line">
            <a:avLst/>
          </a:prstGeom>
          <a:noFill/>
          <a:ln w="28575">
            <a:solidFill>
              <a:srgbClr val="FFAEC5">
                <a:alpha val="81175"/>
              </a:srgbClr>
            </a:solidFill>
            <a:round/>
            <a:headEnd/>
            <a:tailEnd/>
          </a:ln>
        </p:spPr>
        <p:txBody>
          <a:bodyPr/>
          <a:lstStyle/>
          <a:p>
            <a:pPr>
              <a:defRPr/>
            </a:pPr>
            <a:endParaRPr lang="en-GB"/>
          </a:p>
        </p:txBody>
      </p:sp>
      <p:sp>
        <p:nvSpPr>
          <p:cNvPr id="4106" name="Straight Connector 24"/>
          <p:cNvSpPr>
            <a:spLocks noChangeShapeType="1"/>
          </p:cNvSpPr>
          <p:nvPr/>
        </p:nvSpPr>
        <p:spPr bwMode="auto">
          <a:xfrm>
            <a:off x="1066800" y="0"/>
            <a:ext cx="0" cy="6858000"/>
          </a:xfrm>
          <a:prstGeom prst="line">
            <a:avLst/>
          </a:prstGeom>
          <a:noFill/>
          <a:ln w="9525">
            <a:solidFill>
              <a:srgbClr val="FFAEC5"/>
            </a:solidFill>
            <a:round/>
            <a:headEnd/>
            <a:tailEnd/>
          </a:ln>
        </p:spPr>
        <p:txBody>
          <a:bodyPr/>
          <a:lstStyle/>
          <a:p>
            <a:pPr>
              <a:defRPr/>
            </a:pPr>
            <a:endParaRPr lang="en-GB"/>
          </a:p>
        </p:txBody>
      </p:sp>
      <p:sp>
        <p:nvSpPr>
          <p:cNvPr id="4107" name="Rectangle 25"/>
          <p:cNvSpPr>
            <a:spLocks noChangeArrowheads="1"/>
          </p:cNvSpPr>
          <p:nvPr/>
        </p:nvSpPr>
        <p:spPr bwMode="auto">
          <a:xfrm>
            <a:off x="1219200" y="0"/>
            <a:ext cx="76200" cy="6858000"/>
          </a:xfrm>
          <a:prstGeom prst="rect">
            <a:avLst/>
          </a:prstGeom>
          <a:solidFill>
            <a:srgbClr val="FFAEC5">
              <a:alpha val="50999"/>
            </a:srgbClr>
          </a:solidFill>
          <a:ln>
            <a:noFill/>
          </a:ln>
          <a:extLst>
            <a:ext uri="{91240B29-F687-4F45-9708-019B960494DF}"/>
          </a:extLst>
        </p:spPr>
        <p:txBody>
          <a:bodyPr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defRPr/>
            </a:pPr>
            <a:endParaRPr lang="en-US" smtClean="0">
              <a:solidFill>
                <a:srgbClr val="FFFFFF"/>
              </a:solidFill>
              <a:latin typeface="Century Schoolbook" panose="02040604050505020304" pitchFamily="18" charset="0"/>
            </a:endParaRPr>
          </a:p>
        </p:txBody>
      </p:sp>
      <p:sp>
        <p:nvSpPr>
          <p:cNvPr id="4108" name="Oval 26"/>
          <p:cNvSpPr>
            <a:spLocks noChangeArrowheads="1"/>
          </p:cNvSpPr>
          <p:nvPr/>
        </p:nvSpPr>
        <p:spPr bwMode="auto">
          <a:xfrm>
            <a:off x="609600" y="3429000"/>
            <a:ext cx="1295400" cy="1295400"/>
          </a:xfrm>
          <a:prstGeom prst="ellipse">
            <a:avLst/>
          </a:prstGeom>
          <a:solidFill>
            <a:schemeClr val="accent1"/>
          </a:solidFill>
          <a:ln>
            <a:noFill/>
          </a:ln>
          <a:extLst>
            <a:ext uri="{91240B29-F687-4F45-9708-019B960494DF}"/>
          </a:extLst>
        </p:spPr>
        <p:txBody>
          <a:bodyPr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defRPr/>
            </a:pPr>
            <a:endParaRPr lang="en-US" smtClean="0">
              <a:solidFill>
                <a:srgbClr val="FFFFFF"/>
              </a:solidFill>
              <a:latin typeface="Century Schoolbook" panose="02040604050505020304" pitchFamily="18" charset="0"/>
            </a:endParaRPr>
          </a:p>
        </p:txBody>
      </p:sp>
      <p:sp>
        <p:nvSpPr>
          <p:cNvPr id="4109" name="Oval 27"/>
          <p:cNvSpPr>
            <a:spLocks noChangeArrowheads="1"/>
          </p:cNvSpPr>
          <p:nvPr/>
        </p:nvSpPr>
        <p:spPr bwMode="auto">
          <a:xfrm>
            <a:off x="1323975" y="4867275"/>
            <a:ext cx="642938" cy="641350"/>
          </a:xfrm>
          <a:prstGeom prst="ellipse">
            <a:avLst/>
          </a:prstGeom>
          <a:solidFill>
            <a:schemeClr val="accent1"/>
          </a:solidFill>
          <a:ln>
            <a:noFill/>
          </a:ln>
          <a:extLst>
            <a:ext uri="{91240B29-F687-4F45-9708-019B960494DF}"/>
          </a:extLst>
        </p:spPr>
        <p:txBody>
          <a:bodyPr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defRPr/>
            </a:pPr>
            <a:endParaRPr lang="en-US" smtClean="0">
              <a:solidFill>
                <a:srgbClr val="FFFFFF"/>
              </a:solidFill>
              <a:latin typeface="Century Schoolbook" panose="02040604050505020304" pitchFamily="18" charset="0"/>
            </a:endParaRPr>
          </a:p>
        </p:txBody>
      </p:sp>
      <p:sp>
        <p:nvSpPr>
          <p:cNvPr id="4110" name="Oval 28"/>
          <p:cNvSpPr>
            <a:spLocks noChangeArrowheads="1"/>
          </p:cNvSpPr>
          <p:nvPr/>
        </p:nvSpPr>
        <p:spPr bwMode="auto">
          <a:xfrm>
            <a:off x="1090613" y="5500688"/>
            <a:ext cx="138112" cy="136525"/>
          </a:xfrm>
          <a:prstGeom prst="ellipse">
            <a:avLst/>
          </a:prstGeom>
          <a:solidFill>
            <a:schemeClr val="accent1"/>
          </a:solidFill>
          <a:ln>
            <a:noFill/>
          </a:ln>
          <a:extLst>
            <a:ext uri="{91240B29-F687-4F45-9708-019B960494DF}"/>
          </a:extLst>
        </p:spPr>
        <p:txBody>
          <a:bodyPr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defRPr/>
            </a:pPr>
            <a:endParaRPr lang="en-US" smtClean="0">
              <a:solidFill>
                <a:srgbClr val="FFFFFF"/>
              </a:solidFill>
              <a:latin typeface="Century Schoolbook" panose="02040604050505020304" pitchFamily="18" charset="0"/>
            </a:endParaRPr>
          </a:p>
        </p:txBody>
      </p:sp>
      <p:sp>
        <p:nvSpPr>
          <p:cNvPr id="4111" name="Oval 29"/>
          <p:cNvSpPr>
            <a:spLocks noChangeArrowheads="1"/>
          </p:cNvSpPr>
          <p:nvPr/>
        </p:nvSpPr>
        <p:spPr bwMode="auto">
          <a:xfrm>
            <a:off x="1663700" y="5791200"/>
            <a:ext cx="274638" cy="274638"/>
          </a:xfrm>
          <a:prstGeom prst="ellipse">
            <a:avLst/>
          </a:prstGeom>
          <a:solidFill>
            <a:schemeClr val="accent1"/>
          </a:solidFill>
          <a:ln>
            <a:noFill/>
          </a:ln>
          <a:extLst>
            <a:ext uri="{91240B29-F687-4F45-9708-019B960494DF}"/>
          </a:extLst>
        </p:spPr>
        <p:txBody>
          <a:bodyPr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defRPr/>
            </a:pPr>
            <a:endParaRPr lang="en-US" smtClean="0">
              <a:solidFill>
                <a:srgbClr val="FFFFFF"/>
              </a:solidFill>
              <a:latin typeface="Century Schoolbook" panose="02040604050505020304" pitchFamily="18" charset="0"/>
            </a:endParaRPr>
          </a:p>
        </p:txBody>
      </p:sp>
      <p:sp>
        <p:nvSpPr>
          <p:cNvPr id="4112" name="Oval 30"/>
          <p:cNvSpPr>
            <a:spLocks noChangeArrowheads="1"/>
          </p:cNvSpPr>
          <p:nvPr/>
        </p:nvSpPr>
        <p:spPr bwMode="auto">
          <a:xfrm>
            <a:off x="1879600" y="4479925"/>
            <a:ext cx="365125" cy="365125"/>
          </a:xfrm>
          <a:prstGeom prst="ellipse">
            <a:avLst/>
          </a:prstGeom>
          <a:solidFill>
            <a:schemeClr val="accent1"/>
          </a:solidFill>
          <a:ln>
            <a:noFill/>
          </a:ln>
          <a:extLst>
            <a:ext uri="{91240B29-F687-4F45-9708-019B960494DF}"/>
          </a:extLst>
        </p:spPr>
        <p:txBody>
          <a:bodyPr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defRPr/>
            </a:pPr>
            <a:endParaRPr lang="en-US" smtClean="0">
              <a:solidFill>
                <a:srgbClr val="FFFFFF"/>
              </a:solidFill>
              <a:latin typeface="Century Schoolbook" panose="02040604050505020304" pitchFamily="18" charset="0"/>
            </a:endParaRPr>
          </a:p>
        </p:txBody>
      </p:sp>
      <p:sp>
        <p:nvSpPr>
          <p:cNvPr id="4113" name="Straight Connector 31"/>
          <p:cNvSpPr>
            <a:spLocks noChangeShapeType="1"/>
          </p:cNvSpPr>
          <p:nvPr/>
        </p:nvSpPr>
        <p:spPr bwMode="auto">
          <a:xfrm>
            <a:off x="9097963" y="0"/>
            <a:ext cx="0" cy="6858000"/>
          </a:xfrm>
          <a:prstGeom prst="line">
            <a:avLst/>
          </a:prstGeom>
          <a:noFill/>
          <a:ln w="57150" cmpd="thickThin">
            <a:solidFill>
              <a:srgbClr val="FFAEC5"/>
            </a:solidFill>
            <a:round/>
            <a:headEnd/>
            <a:tailEnd/>
          </a:ln>
        </p:spPr>
        <p:txBody>
          <a:bodyPr/>
          <a:lstStyle/>
          <a:p>
            <a:pPr>
              <a:defRPr/>
            </a:pPr>
            <a:endParaRPr lang="en-GB"/>
          </a:p>
        </p:txBody>
      </p:sp>
      <p:sp>
        <p:nvSpPr>
          <p:cNvPr id="6162" name="Title Placeholder 21"/>
          <p:cNvSpPr>
            <a:spLocks noGrp="1" noChangeArrowheads="1"/>
          </p:cNvSpPr>
          <p:nvPr>
            <p:ph type="title"/>
          </p:nvPr>
        </p:nvSpPr>
        <p:spPr bwMode="auto">
          <a:xfrm>
            <a:off x="457200" y="274638"/>
            <a:ext cx="7467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6163" name="Text Placeholder 12"/>
          <p:cNvSpPr>
            <a:spLocks noGrp="1" noChangeArrowheads="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16" name="Date Placeholder 3"/>
          <p:cNvSpPr>
            <a:spLocks noGrp="1" noChangeArrowheads="1"/>
          </p:cNvSpPr>
          <p:nvPr>
            <p:ph type="dt" sz="half" idx="2"/>
          </p:nvPr>
        </p:nvSpPr>
        <p:spPr bwMode="auto">
          <a:xfrm rot="5400000">
            <a:off x="7762875" y="1169988"/>
            <a:ext cx="2286000" cy="381000"/>
          </a:xfrm>
          <a:prstGeom prst="rect">
            <a:avLst/>
          </a:prstGeom>
          <a:noFill/>
          <a:ln>
            <a:noFill/>
          </a:ln>
          <a:extLst>
            <a:ext uri="{909E8E84-426E-40DD-AFC4-6F175D3DCCD1}"/>
            <a:ext uri="{91240B29-F687-4F45-9708-019B960494DF}"/>
          </a:extLst>
        </p:spPr>
        <p:txBody>
          <a:bodyPr vert="horz" wrap="square" lIns="91440" tIns="45720" rIns="91440" bIns="45720" numCol="1" anchor="ctr" anchorCtr="0" compatLnSpc="1">
            <a:prstTxWarp prst="textNoShape">
              <a:avLst/>
            </a:prstTxWarp>
          </a:bodyPr>
          <a:lstStyle>
            <a:lvl1pPr algn="r" eaLnBrk="1" hangingPunct="1">
              <a:defRPr sz="1200">
                <a:solidFill>
                  <a:schemeClr val="tx2"/>
                </a:solidFill>
              </a:defRPr>
            </a:lvl1pPr>
          </a:lstStyle>
          <a:p>
            <a:pPr>
              <a:defRPr/>
            </a:pPr>
            <a:endParaRPr lang="en-US"/>
          </a:p>
        </p:txBody>
      </p:sp>
      <p:sp>
        <p:nvSpPr>
          <p:cNvPr id="4117" name="Footer Placeholder 4"/>
          <p:cNvSpPr>
            <a:spLocks noGrp="1" noChangeArrowheads="1"/>
          </p:cNvSpPr>
          <p:nvPr>
            <p:ph type="ftr" sz="quarter" idx="3"/>
          </p:nvPr>
        </p:nvSpPr>
        <p:spPr bwMode="auto">
          <a:xfrm rot="5400000">
            <a:off x="7077076" y="4178300"/>
            <a:ext cx="3657600" cy="384175"/>
          </a:xfrm>
          <a:prstGeom prst="rect">
            <a:avLst/>
          </a:prstGeom>
          <a:noFill/>
          <a:ln>
            <a:noFill/>
          </a:ln>
          <a:extLst>
            <a:ext uri="{909E8E84-426E-40DD-AFC4-6F175D3DCCD1}"/>
            <a:ext uri="{91240B29-F687-4F45-9708-019B960494DF}"/>
          </a:extLst>
        </p:spPr>
        <p:txBody>
          <a:bodyPr vert="horz" wrap="square" lIns="91440" tIns="45720" rIns="91440" bIns="45720" numCol="1" anchor="ctr" anchorCtr="0" compatLnSpc="1">
            <a:prstTxWarp prst="textNoShape">
              <a:avLst/>
            </a:prstTxWarp>
          </a:bodyPr>
          <a:lstStyle>
            <a:lvl1pPr eaLnBrk="1" hangingPunct="1">
              <a:defRPr sz="1200">
                <a:solidFill>
                  <a:schemeClr val="tx2"/>
                </a:solidFill>
              </a:defRPr>
            </a:lvl1pPr>
          </a:lstStyle>
          <a:p>
            <a:pPr>
              <a:defRPr/>
            </a:pPr>
            <a:endParaRPr lang="en-US"/>
          </a:p>
        </p:txBody>
      </p:sp>
      <p:sp>
        <p:nvSpPr>
          <p:cNvPr id="4118" name="Slide Number Placeholder 5"/>
          <p:cNvSpPr>
            <a:spLocks noGrp="1" noChangeArrowheads="1"/>
          </p:cNvSpPr>
          <p:nvPr>
            <p:ph type="sldNum" sz="quarter" idx="4"/>
          </p:nvPr>
        </p:nvSpPr>
        <p:spPr bwMode="auto">
          <a:xfrm>
            <a:off x="1339850" y="4929188"/>
            <a:ext cx="609600" cy="517525"/>
          </a:xfrm>
          <a:prstGeom prst="rect">
            <a:avLst/>
          </a:prstGeom>
          <a:noFill/>
          <a:ln>
            <a:noFill/>
          </a:ln>
          <a:extLst>
            <a:ext uri="{909E8E84-426E-40DD-AFC4-6F175D3DCCD1}"/>
            <a:ext uri="{91240B29-F687-4F45-9708-019B960494DF}"/>
          </a:extLst>
        </p:spPr>
        <p:txBody>
          <a:bodyPr vert="horz" wrap="square" lIns="91440" tIns="45720" rIns="91440" bIns="45720" numCol="1" anchor="ctr" anchorCtr="0" compatLnSpc="1">
            <a:prstTxWarp prst="textNoShape">
              <a:avLst/>
            </a:prstTxWarp>
          </a:bodyPr>
          <a:lstStyle>
            <a:lvl1pPr algn="ctr" eaLnBrk="1" hangingPunct="1">
              <a:defRPr sz="1400" b="1" smtClean="0">
                <a:solidFill>
                  <a:srgbClr val="FFFFFF"/>
                </a:solidFill>
              </a:defRPr>
            </a:lvl1pPr>
          </a:lstStyle>
          <a:p>
            <a:pPr>
              <a:defRPr/>
            </a:pPr>
            <a:fld id="{36EFC3D1-1CA1-44BA-B2D4-CA14CFC55129}"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txStyles>
    <p:titleStyle>
      <a:lvl1pPr algn="l" rtl="0" eaLnBrk="0" fontAlgn="base" hangingPunct="0">
        <a:spcBef>
          <a:spcPct val="0"/>
        </a:spcBef>
        <a:spcAft>
          <a:spcPct val="0"/>
        </a:spcAft>
        <a:defRPr sz="3000" kern="1200">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anose="02040604050505020304" pitchFamily="18" charset="0"/>
        </a:defRPr>
      </a:lvl2pPr>
      <a:lvl3pPr algn="l" rtl="0" eaLnBrk="0" fontAlgn="base" hangingPunct="0">
        <a:spcBef>
          <a:spcPct val="0"/>
        </a:spcBef>
        <a:spcAft>
          <a:spcPct val="0"/>
        </a:spcAft>
        <a:defRPr sz="3000">
          <a:solidFill>
            <a:schemeClr val="tx2"/>
          </a:solidFill>
          <a:latin typeface="Century Schoolbook" panose="02040604050505020304" pitchFamily="18" charset="0"/>
        </a:defRPr>
      </a:lvl3pPr>
      <a:lvl4pPr algn="l" rtl="0" eaLnBrk="0" fontAlgn="base" hangingPunct="0">
        <a:spcBef>
          <a:spcPct val="0"/>
        </a:spcBef>
        <a:spcAft>
          <a:spcPct val="0"/>
        </a:spcAft>
        <a:defRPr sz="3000">
          <a:solidFill>
            <a:schemeClr val="tx2"/>
          </a:solidFill>
          <a:latin typeface="Century Schoolbook" panose="02040604050505020304" pitchFamily="18" charset="0"/>
        </a:defRPr>
      </a:lvl4pPr>
      <a:lvl5pPr algn="l" rtl="0" eaLnBrk="0" fontAlgn="base" hangingPunct="0">
        <a:spcBef>
          <a:spcPct val="0"/>
        </a:spcBef>
        <a:spcAft>
          <a:spcPct val="0"/>
        </a:spcAft>
        <a:defRPr sz="3000">
          <a:solidFill>
            <a:schemeClr val="tx2"/>
          </a:solidFill>
          <a:latin typeface="Century Schoolbook" panose="02040604050505020304" pitchFamily="18" charset="0"/>
        </a:defRPr>
      </a:lvl5pPr>
      <a:lvl6pPr marL="457200" algn="l" rtl="0" eaLnBrk="0" fontAlgn="base" hangingPunct="0">
        <a:spcBef>
          <a:spcPct val="0"/>
        </a:spcBef>
        <a:spcAft>
          <a:spcPct val="0"/>
        </a:spcAft>
        <a:defRPr sz="3000">
          <a:solidFill>
            <a:schemeClr val="tx2"/>
          </a:solidFill>
          <a:latin typeface="Century Schoolbook" panose="02040604050505020304" pitchFamily="18" charset="0"/>
        </a:defRPr>
      </a:lvl6pPr>
      <a:lvl7pPr marL="914400" algn="l" rtl="0" eaLnBrk="0" fontAlgn="base" hangingPunct="0">
        <a:spcBef>
          <a:spcPct val="0"/>
        </a:spcBef>
        <a:spcAft>
          <a:spcPct val="0"/>
        </a:spcAft>
        <a:defRPr sz="3000">
          <a:solidFill>
            <a:schemeClr val="tx2"/>
          </a:solidFill>
          <a:latin typeface="Century Schoolbook" panose="02040604050505020304" pitchFamily="18" charset="0"/>
        </a:defRPr>
      </a:lvl7pPr>
      <a:lvl8pPr marL="1371600" algn="l" rtl="0" eaLnBrk="0" fontAlgn="base" hangingPunct="0">
        <a:spcBef>
          <a:spcPct val="0"/>
        </a:spcBef>
        <a:spcAft>
          <a:spcPct val="0"/>
        </a:spcAft>
        <a:defRPr sz="3000">
          <a:solidFill>
            <a:schemeClr val="tx2"/>
          </a:solidFill>
          <a:latin typeface="Century Schoolbook" panose="02040604050505020304" pitchFamily="18" charset="0"/>
        </a:defRPr>
      </a:lvl8pPr>
      <a:lvl9pPr marL="1828800" algn="l" rtl="0" eaLnBrk="0" fontAlgn="base" hangingPunct="0">
        <a:spcBef>
          <a:spcPct val="0"/>
        </a:spcBef>
        <a:spcAft>
          <a:spcPct val="0"/>
        </a:spcAft>
        <a:defRPr sz="3000">
          <a:solidFill>
            <a:schemeClr val="tx2"/>
          </a:solidFill>
          <a:latin typeface="Century Schoolbook" panose="02040604050505020304"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1307B"/>
        </a:buClr>
        <a:buSzPct val="60000"/>
        <a:buFont typeface="Wingdings" pitchFamily="2" charset="2"/>
        <a:buChar char=""/>
        <a:defRPr sz="2400"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FAEC5"/>
        </a:buClr>
        <a:buSzPct val="60000"/>
        <a:buFont typeface="Wingdings" pitchFamily="2" charset="2"/>
        <a:buChar char=""/>
        <a:defRPr sz="2000"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EFAAB5"/>
        </a:buClr>
        <a:buSzPct val="68000"/>
        <a:buFont typeface="Wingdings 2" pitchFamily="18"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5122" name="Straight Connector 15"/>
          <p:cNvSpPr>
            <a:spLocks noChangeShapeType="1"/>
          </p:cNvSpPr>
          <p:nvPr/>
        </p:nvSpPr>
        <p:spPr bwMode="auto">
          <a:xfrm>
            <a:off x="8763000" y="0"/>
            <a:ext cx="0" cy="6858000"/>
          </a:xfrm>
          <a:prstGeom prst="line">
            <a:avLst/>
          </a:prstGeom>
          <a:noFill/>
          <a:ln w="38100">
            <a:solidFill>
              <a:srgbClr val="FFAEC5">
                <a:alpha val="92155"/>
              </a:srgbClr>
            </a:solidFill>
            <a:round/>
            <a:headEnd/>
            <a:tailEnd/>
          </a:ln>
        </p:spPr>
        <p:txBody>
          <a:bodyPr/>
          <a:lstStyle/>
          <a:p>
            <a:pPr>
              <a:defRPr/>
            </a:pPr>
            <a:endParaRPr lang="en-GB"/>
          </a:p>
        </p:txBody>
      </p:sp>
      <p:sp>
        <p:nvSpPr>
          <p:cNvPr id="5123" name="Straight Connector 6"/>
          <p:cNvSpPr>
            <a:spLocks noChangeShapeType="1"/>
          </p:cNvSpPr>
          <p:nvPr/>
        </p:nvSpPr>
        <p:spPr bwMode="auto">
          <a:xfrm>
            <a:off x="76200" y="0"/>
            <a:ext cx="0" cy="6858000"/>
          </a:xfrm>
          <a:prstGeom prst="line">
            <a:avLst/>
          </a:prstGeom>
          <a:noFill/>
          <a:ln w="57150" cmpd="thickThin">
            <a:solidFill>
              <a:srgbClr val="FFAEC5"/>
            </a:solidFill>
            <a:round/>
            <a:headEnd/>
            <a:tailEnd/>
          </a:ln>
        </p:spPr>
        <p:txBody>
          <a:bodyPr/>
          <a:lstStyle/>
          <a:p>
            <a:pPr>
              <a:defRPr/>
            </a:pPr>
            <a:endParaRPr lang="en-GB"/>
          </a:p>
        </p:txBody>
      </p:sp>
      <p:sp>
        <p:nvSpPr>
          <p:cNvPr id="5124" name="Straight Connector 8"/>
          <p:cNvSpPr>
            <a:spLocks noChangeShapeType="1"/>
          </p:cNvSpPr>
          <p:nvPr/>
        </p:nvSpPr>
        <p:spPr bwMode="auto">
          <a:xfrm>
            <a:off x="8991600" y="0"/>
            <a:ext cx="0" cy="6858000"/>
          </a:xfrm>
          <a:prstGeom prst="line">
            <a:avLst/>
          </a:prstGeom>
          <a:noFill/>
          <a:ln w="19050">
            <a:solidFill>
              <a:schemeClr val="accent1"/>
            </a:solidFill>
            <a:round/>
            <a:headEnd/>
            <a:tailEnd/>
          </a:ln>
        </p:spPr>
        <p:txBody>
          <a:bodyPr/>
          <a:lstStyle/>
          <a:p>
            <a:pPr>
              <a:defRPr/>
            </a:pPr>
            <a:endParaRPr lang="en-GB"/>
          </a:p>
        </p:txBody>
      </p:sp>
      <p:sp>
        <p:nvSpPr>
          <p:cNvPr id="5125" name="Rectangle 9"/>
          <p:cNvSpPr>
            <a:spLocks noChangeArrowheads="1"/>
          </p:cNvSpPr>
          <p:nvPr/>
        </p:nvSpPr>
        <p:spPr bwMode="auto">
          <a:xfrm>
            <a:off x="8839200" y="0"/>
            <a:ext cx="304800" cy="6858000"/>
          </a:xfrm>
          <a:prstGeom prst="rect">
            <a:avLst/>
          </a:prstGeom>
          <a:solidFill>
            <a:srgbClr val="FFAEC5">
              <a:alpha val="87000"/>
            </a:srgbClr>
          </a:solidFill>
          <a:ln>
            <a:noFill/>
          </a:ln>
          <a:extLst>
            <a:ext uri="{91240B29-F687-4F45-9708-019B960494DF}"/>
          </a:extLst>
        </p:spPr>
        <p:txBody>
          <a:bodyPr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defRPr/>
            </a:pPr>
            <a:endParaRPr lang="en-US" smtClean="0">
              <a:solidFill>
                <a:srgbClr val="FFFFFF"/>
              </a:solidFill>
              <a:latin typeface="Century Schoolbook" panose="02040604050505020304" pitchFamily="18" charset="0"/>
            </a:endParaRPr>
          </a:p>
        </p:txBody>
      </p:sp>
      <p:sp>
        <p:nvSpPr>
          <p:cNvPr id="5126" name="Straight Connector 10"/>
          <p:cNvSpPr>
            <a:spLocks noChangeShapeType="1"/>
          </p:cNvSpPr>
          <p:nvPr/>
        </p:nvSpPr>
        <p:spPr bwMode="auto">
          <a:xfrm>
            <a:off x="8915400" y="0"/>
            <a:ext cx="0" cy="6858000"/>
          </a:xfrm>
          <a:prstGeom prst="line">
            <a:avLst/>
          </a:prstGeom>
          <a:noFill/>
          <a:ln w="9525">
            <a:solidFill>
              <a:schemeClr val="accent1"/>
            </a:solidFill>
            <a:round/>
            <a:headEnd/>
            <a:tailEnd/>
          </a:ln>
        </p:spPr>
        <p:txBody>
          <a:bodyPr/>
          <a:lstStyle/>
          <a:p>
            <a:pPr>
              <a:defRPr/>
            </a:pPr>
            <a:endParaRPr lang="en-GB"/>
          </a:p>
        </p:txBody>
      </p:sp>
      <p:sp>
        <p:nvSpPr>
          <p:cNvPr id="5127" name="Oval 11"/>
          <p:cNvSpPr>
            <a:spLocks noChangeArrowheads="1"/>
          </p:cNvSpPr>
          <p:nvPr/>
        </p:nvSpPr>
        <p:spPr bwMode="auto">
          <a:xfrm>
            <a:off x="8156575" y="5715000"/>
            <a:ext cx="549275" cy="549275"/>
          </a:xfrm>
          <a:prstGeom prst="ellipse">
            <a:avLst/>
          </a:prstGeom>
          <a:solidFill>
            <a:schemeClr val="accent1"/>
          </a:solidFill>
          <a:ln>
            <a:noFill/>
          </a:ln>
          <a:extLst>
            <a:ext uri="{91240B29-F687-4F45-9708-019B960494DF}"/>
          </a:extLst>
        </p:spPr>
        <p:txBody>
          <a:bodyPr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defRPr/>
            </a:pPr>
            <a:endParaRPr lang="en-US" smtClean="0">
              <a:solidFill>
                <a:srgbClr val="FFFFFF"/>
              </a:solidFill>
              <a:latin typeface="Century Schoolbook" panose="02040604050505020304" pitchFamily="18" charset="0"/>
            </a:endParaRPr>
          </a:p>
        </p:txBody>
      </p:sp>
      <p:sp>
        <p:nvSpPr>
          <p:cNvPr id="7176" name="Title Placeholder 21"/>
          <p:cNvSpPr>
            <a:spLocks noGrp="1" noChangeArrowheads="1"/>
          </p:cNvSpPr>
          <p:nvPr>
            <p:ph type="title"/>
          </p:nvPr>
        </p:nvSpPr>
        <p:spPr bwMode="auto">
          <a:xfrm>
            <a:off x="457200" y="274638"/>
            <a:ext cx="7467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7177" name="Text Placeholder 12"/>
          <p:cNvSpPr>
            <a:spLocks noGrp="1" noChangeArrowheads="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30" name="Date Placeholder 5"/>
          <p:cNvSpPr>
            <a:spLocks noGrp="1" noChangeArrowheads="1"/>
          </p:cNvSpPr>
          <p:nvPr>
            <p:ph type="dt" sz="half" idx="2"/>
          </p:nvPr>
        </p:nvSpPr>
        <p:spPr bwMode="auto">
          <a:xfrm rot="5400000">
            <a:off x="7589045" y="1081881"/>
            <a:ext cx="2011362" cy="384175"/>
          </a:xfrm>
          <a:prstGeom prst="rect">
            <a:avLst/>
          </a:prstGeom>
          <a:noFill/>
          <a:ln>
            <a:noFill/>
          </a:ln>
          <a:extLst>
            <a:ext uri="{909E8E84-426E-40DD-AFC4-6F175D3DCCD1}"/>
            <a:ext uri="{91240B29-F687-4F45-9708-019B960494DF}"/>
          </a:extLst>
        </p:spPr>
        <p:txBody>
          <a:bodyPr vert="horz" wrap="square" lIns="91440" tIns="45720" rIns="91440" bIns="45720" numCol="1" anchor="ctr" anchorCtr="0" compatLnSpc="1">
            <a:prstTxWarp prst="textNoShape">
              <a:avLst/>
            </a:prstTxWarp>
          </a:bodyPr>
          <a:lstStyle>
            <a:lvl1pPr algn="r" eaLnBrk="1" hangingPunct="1">
              <a:defRPr sz="1200">
                <a:solidFill>
                  <a:schemeClr val="tx2"/>
                </a:solidFill>
              </a:defRPr>
            </a:lvl1pPr>
          </a:lstStyle>
          <a:p>
            <a:pPr>
              <a:defRPr/>
            </a:pPr>
            <a:endParaRPr lang="en-US"/>
          </a:p>
        </p:txBody>
      </p:sp>
      <p:sp>
        <p:nvSpPr>
          <p:cNvPr id="5131" name="Slide Number Placeholder 6"/>
          <p:cNvSpPr>
            <a:spLocks noGrp="1" noChangeArrowheads="1"/>
          </p:cNvSpPr>
          <p:nvPr>
            <p:ph type="sldNum" sz="quarter" idx="4"/>
          </p:nvPr>
        </p:nvSpPr>
        <p:spPr bwMode="auto">
          <a:xfrm>
            <a:off x="8129588" y="5734050"/>
            <a:ext cx="609600" cy="520700"/>
          </a:xfrm>
          <a:prstGeom prst="rect">
            <a:avLst/>
          </a:prstGeom>
          <a:noFill/>
          <a:ln>
            <a:noFill/>
          </a:ln>
          <a:extLst>
            <a:ext uri="{909E8E84-426E-40DD-AFC4-6F175D3DCCD1}"/>
            <a:ext uri="{91240B29-F687-4F45-9708-019B960494DF}"/>
          </a:extLst>
        </p:spPr>
        <p:txBody>
          <a:bodyPr vert="horz" wrap="square" lIns="91440" tIns="45720" rIns="91440" bIns="45720" numCol="1" anchor="ctr" anchorCtr="0" compatLnSpc="1">
            <a:prstTxWarp prst="textNoShape">
              <a:avLst/>
            </a:prstTxWarp>
          </a:bodyPr>
          <a:lstStyle>
            <a:lvl1pPr algn="ctr" eaLnBrk="1" hangingPunct="1">
              <a:defRPr sz="1400" b="1" smtClean="0">
                <a:solidFill>
                  <a:srgbClr val="FFFFFF"/>
                </a:solidFill>
              </a:defRPr>
            </a:lvl1pPr>
          </a:lstStyle>
          <a:p>
            <a:pPr>
              <a:defRPr/>
            </a:pPr>
            <a:fld id="{B442297B-3901-4D91-B4A5-2654034B0CAE}" type="slidenum">
              <a:rPr lang="en-US"/>
              <a:pPr>
                <a:defRPr/>
              </a:pPr>
              <a:t>‹#›</a:t>
            </a:fld>
            <a:endParaRPr lang="en-US"/>
          </a:p>
        </p:txBody>
      </p:sp>
      <p:sp>
        <p:nvSpPr>
          <p:cNvPr id="5132" name="Footer Placeholder 7"/>
          <p:cNvSpPr>
            <a:spLocks noGrp="1" noChangeArrowheads="1"/>
          </p:cNvSpPr>
          <p:nvPr>
            <p:ph type="ftr" sz="quarter" idx="3"/>
          </p:nvPr>
        </p:nvSpPr>
        <p:spPr bwMode="auto">
          <a:xfrm rot="5400000">
            <a:off x="6989763" y="3736975"/>
            <a:ext cx="3200400" cy="365125"/>
          </a:xfrm>
          <a:prstGeom prst="rect">
            <a:avLst/>
          </a:prstGeom>
          <a:noFill/>
          <a:ln>
            <a:noFill/>
          </a:ln>
          <a:extLst>
            <a:ext uri="{909E8E84-426E-40DD-AFC4-6F175D3DCCD1}"/>
            <a:ext uri="{91240B29-F687-4F45-9708-019B960494DF}"/>
          </a:extLst>
        </p:spPr>
        <p:txBody>
          <a:bodyPr vert="horz" wrap="square" lIns="91440" tIns="45720" rIns="91440" bIns="45720" numCol="1" anchor="ctr" anchorCtr="0" compatLnSpc="1">
            <a:prstTxWarp prst="textNoShape">
              <a:avLst/>
            </a:prstTxWarp>
          </a:bodyPr>
          <a:lstStyle>
            <a:lvl1pPr eaLnBrk="1" hangingPunct="1">
              <a:defRPr sz="1200">
                <a:solidFill>
                  <a:schemeClr val="tx2"/>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txStyles>
    <p:titleStyle>
      <a:lvl1pPr algn="l" rtl="0" eaLnBrk="0" fontAlgn="base" hangingPunct="0">
        <a:spcBef>
          <a:spcPct val="0"/>
        </a:spcBef>
        <a:spcAft>
          <a:spcPct val="0"/>
        </a:spcAft>
        <a:defRPr sz="3000" kern="1200">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anose="02040604050505020304" pitchFamily="18" charset="0"/>
        </a:defRPr>
      </a:lvl2pPr>
      <a:lvl3pPr algn="l" rtl="0" eaLnBrk="0" fontAlgn="base" hangingPunct="0">
        <a:spcBef>
          <a:spcPct val="0"/>
        </a:spcBef>
        <a:spcAft>
          <a:spcPct val="0"/>
        </a:spcAft>
        <a:defRPr sz="3000">
          <a:solidFill>
            <a:schemeClr val="tx2"/>
          </a:solidFill>
          <a:latin typeface="Century Schoolbook" panose="02040604050505020304" pitchFamily="18" charset="0"/>
        </a:defRPr>
      </a:lvl3pPr>
      <a:lvl4pPr algn="l" rtl="0" eaLnBrk="0" fontAlgn="base" hangingPunct="0">
        <a:spcBef>
          <a:spcPct val="0"/>
        </a:spcBef>
        <a:spcAft>
          <a:spcPct val="0"/>
        </a:spcAft>
        <a:defRPr sz="3000">
          <a:solidFill>
            <a:schemeClr val="tx2"/>
          </a:solidFill>
          <a:latin typeface="Century Schoolbook" panose="02040604050505020304" pitchFamily="18" charset="0"/>
        </a:defRPr>
      </a:lvl4pPr>
      <a:lvl5pPr algn="l" rtl="0" eaLnBrk="0" fontAlgn="base" hangingPunct="0">
        <a:spcBef>
          <a:spcPct val="0"/>
        </a:spcBef>
        <a:spcAft>
          <a:spcPct val="0"/>
        </a:spcAft>
        <a:defRPr sz="3000">
          <a:solidFill>
            <a:schemeClr val="tx2"/>
          </a:solidFill>
          <a:latin typeface="Century Schoolbook" panose="02040604050505020304" pitchFamily="18" charset="0"/>
        </a:defRPr>
      </a:lvl5pPr>
      <a:lvl6pPr marL="457200" algn="l" rtl="0" eaLnBrk="0" fontAlgn="base" hangingPunct="0">
        <a:spcBef>
          <a:spcPct val="0"/>
        </a:spcBef>
        <a:spcAft>
          <a:spcPct val="0"/>
        </a:spcAft>
        <a:defRPr sz="3000">
          <a:solidFill>
            <a:schemeClr val="tx2"/>
          </a:solidFill>
          <a:latin typeface="Century Schoolbook" panose="02040604050505020304" pitchFamily="18" charset="0"/>
        </a:defRPr>
      </a:lvl6pPr>
      <a:lvl7pPr marL="914400" algn="l" rtl="0" eaLnBrk="0" fontAlgn="base" hangingPunct="0">
        <a:spcBef>
          <a:spcPct val="0"/>
        </a:spcBef>
        <a:spcAft>
          <a:spcPct val="0"/>
        </a:spcAft>
        <a:defRPr sz="3000">
          <a:solidFill>
            <a:schemeClr val="tx2"/>
          </a:solidFill>
          <a:latin typeface="Century Schoolbook" panose="02040604050505020304" pitchFamily="18" charset="0"/>
        </a:defRPr>
      </a:lvl7pPr>
      <a:lvl8pPr marL="1371600" algn="l" rtl="0" eaLnBrk="0" fontAlgn="base" hangingPunct="0">
        <a:spcBef>
          <a:spcPct val="0"/>
        </a:spcBef>
        <a:spcAft>
          <a:spcPct val="0"/>
        </a:spcAft>
        <a:defRPr sz="3000">
          <a:solidFill>
            <a:schemeClr val="tx2"/>
          </a:solidFill>
          <a:latin typeface="Century Schoolbook" panose="02040604050505020304" pitchFamily="18" charset="0"/>
        </a:defRPr>
      </a:lvl8pPr>
      <a:lvl9pPr marL="1828800" algn="l" rtl="0" eaLnBrk="0" fontAlgn="base" hangingPunct="0">
        <a:spcBef>
          <a:spcPct val="0"/>
        </a:spcBef>
        <a:spcAft>
          <a:spcPct val="0"/>
        </a:spcAft>
        <a:defRPr sz="3000">
          <a:solidFill>
            <a:schemeClr val="tx2"/>
          </a:solidFill>
          <a:latin typeface="Century Schoolbook" panose="02040604050505020304"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1307B"/>
        </a:buClr>
        <a:buSzPct val="60000"/>
        <a:buFont typeface="Wingdings" pitchFamily="2" charset="2"/>
        <a:buChar char=""/>
        <a:defRPr sz="2400"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FAEC5"/>
        </a:buClr>
        <a:buSzPct val="60000"/>
        <a:buFont typeface="Wingdings" pitchFamily="2" charset="2"/>
        <a:buChar char=""/>
        <a:defRPr sz="2000"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EFAAB5"/>
        </a:buClr>
        <a:buSzPct val="68000"/>
        <a:buFont typeface="Wingdings 2" pitchFamily="18"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6146" name="Straight Connector 12"/>
          <p:cNvSpPr>
            <a:spLocks noChangeShapeType="1"/>
          </p:cNvSpPr>
          <p:nvPr/>
        </p:nvSpPr>
        <p:spPr bwMode="auto">
          <a:xfrm>
            <a:off x="8763000" y="0"/>
            <a:ext cx="0" cy="6858000"/>
          </a:xfrm>
          <a:prstGeom prst="line">
            <a:avLst/>
          </a:prstGeom>
          <a:noFill/>
          <a:ln w="38100">
            <a:solidFill>
              <a:srgbClr val="FFAEC5">
                <a:alpha val="92155"/>
              </a:srgbClr>
            </a:solidFill>
            <a:round/>
            <a:headEnd/>
            <a:tailEnd/>
          </a:ln>
        </p:spPr>
        <p:txBody>
          <a:bodyPr/>
          <a:lstStyle/>
          <a:p>
            <a:pPr>
              <a:defRPr/>
            </a:pPr>
            <a:endParaRPr lang="en-GB"/>
          </a:p>
        </p:txBody>
      </p:sp>
      <p:sp>
        <p:nvSpPr>
          <p:cNvPr id="6147" name="Straight Connector 14"/>
          <p:cNvSpPr>
            <a:spLocks noChangeShapeType="1"/>
          </p:cNvSpPr>
          <p:nvPr/>
        </p:nvSpPr>
        <p:spPr bwMode="auto">
          <a:xfrm>
            <a:off x="6248400" y="0"/>
            <a:ext cx="0" cy="6858000"/>
          </a:xfrm>
          <a:prstGeom prst="line">
            <a:avLst/>
          </a:prstGeom>
          <a:noFill/>
          <a:ln w="38100">
            <a:solidFill>
              <a:srgbClr val="FFAEC5"/>
            </a:solidFill>
            <a:round/>
            <a:headEnd/>
            <a:tailEnd/>
          </a:ln>
        </p:spPr>
        <p:txBody>
          <a:bodyPr/>
          <a:lstStyle/>
          <a:p>
            <a:pPr>
              <a:defRPr/>
            </a:pPr>
            <a:endParaRPr lang="en-GB"/>
          </a:p>
        </p:txBody>
      </p:sp>
      <p:sp>
        <p:nvSpPr>
          <p:cNvPr id="6148" name="Straight Connector 16"/>
          <p:cNvSpPr>
            <a:spLocks noChangeShapeType="1"/>
          </p:cNvSpPr>
          <p:nvPr/>
        </p:nvSpPr>
        <p:spPr bwMode="auto">
          <a:xfrm>
            <a:off x="6192838" y="0"/>
            <a:ext cx="0" cy="6858000"/>
          </a:xfrm>
          <a:prstGeom prst="line">
            <a:avLst/>
          </a:prstGeom>
          <a:noFill/>
          <a:ln w="12700">
            <a:solidFill>
              <a:schemeClr val="accent1"/>
            </a:solidFill>
            <a:round/>
            <a:headEnd/>
            <a:tailEnd/>
          </a:ln>
        </p:spPr>
        <p:txBody>
          <a:bodyPr/>
          <a:lstStyle/>
          <a:p>
            <a:pPr>
              <a:defRPr/>
            </a:pPr>
            <a:endParaRPr lang="en-GB"/>
          </a:p>
        </p:txBody>
      </p:sp>
      <p:sp>
        <p:nvSpPr>
          <p:cNvPr id="6149" name="Straight Connector 17"/>
          <p:cNvSpPr>
            <a:spLocks noChangeShapeType="1"/>
          </p:cNvSpPr>
          <p:nvPr/>
        </p:nvSpPr>
        <p:spPr bwMode="auto">
          <a:xfrm>
            <a:off x="8991600" y="0"/>
            <a:ext cx="0" cy="6858000"/>
          </a:xfrm>
          <a:prstGeom prst="line">
            <a:avLst/>
          </a:prstGeom>
          <a:noFill/>
          <a:ln w="19050">
            <a:solidFill>
              <a:schemeClr val="accent1"/>
            </a:solidFill>
            <a:round/>
            <a:headEnd/>
            <a:tailEnd/>
          </a:ln>
        </p:spPr>
        <p:txBody>
          <a:bodyPr/>
          <a:lstStyle/>
          <a:p>
            <a:pPr>
              <a:defRPr/>
            </a:pPr>
            <a:endParaRPr lang="en-GB"/>
          </a:p>
        </p:txBody>
      </p:sp>
      <p:sp>
        <p:nvSpPr>
          <p:cNvPr id="6150" name="Rectangle 18"/>
          <p:cNvSpPr>
            <a:spLocks noChangeArrowheads="1"/>
          </p:cNvSpPr>
          <p:nvPr/>
        </p:nvSpPr>
        <p:spPr bwMode="auto">
          <a:xfrm>
            <a:off x="8839200" y="0"/>
            <a:ext cx="304800" cy="6858000"/>
          </a:xfrm>
          <a:prstGeom prst="rect">
            <a:avLst/>
          </a:prstGeom>
          <a:solidFill>
            <a:srgbClr val="FFAEC5">
              <a:alpha val="87000"/>
            </a:srgbClr>
          </a:solidFill>
          <a:ln>
            <a:noFill/>
          </a:ln>
          <a:extLst>
            <a:ext uri="{91240B29-F687-4F45-9708-019B960494DF}"/>
          </a:extLst>
        </p:spPr>
        <p:txBody>
          <a:bodyPr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defRPr/>
            </a:pPr>
            <a:endParaRPr lang="en-US" smtClean="0">
              <a:solidFill>
                <a:srgbClr val="FFFFFF"/>
              </a:solidFill>
              <a:latin typeface="Century Schoolbook" panose="02040604050505020304" pitchFamily="18" charset="0"/>
            </a:endParaRPr>
          </a:p>
        </p:txBody>
      </p:sp>
      <p:sp>
        <p:nvSpPr>
          <p:cNvPr id="6151" name="Straight Connector 19"/>
          <p:cNvSpPr>
            <a:spLocks noChangeShapeType="1"/>
          </p:cNvSpPr>
          <p:nvPr/>
        </p:nvSpPr>
        <p:spPr bwMode="auto">
          <a:xfrm>
            <a:off x="8915400" y="0"/>
            <a:ext cx="0" cy="6858000"/>
          </a:xfrm>
          <a:prstGeom prst="line">
            <a:avLst/>
          </a:prstGeom>
          <a:noFill/>
          <a:ln w="9525">
            <a:solidFill>
              <a:schemeClr val="accent1"/>
            </a:solidFill>
            <a:round/>
            <a:headEnd/>
            <a:tailEnd/>
          </a:ln>
        </p:spPr>
        <p:txBody>
          <a:bodyPr/>
          <a:lstStyle/>
          <a:p>
            <a:pPr>
              <a:defRPr/>
            </a:pPr>
            <a:endParaRPr lang="en-GB"/>
          </a:p>
        </p:txBody>
      </p:sp>
      <p:sp>
        <p:nvSpPr>
          <p:cNvPr id="6152" name="Oval 20"/>
          <p:cNvSpPr>
            <a:spLocks noChangeArrowheads="1"/>
          </p:cNvSpPr>
          <p:nvPr/>
        </p:nvSpPr>
        <p:spPr bwMode="auto">
          <a:xfrm>
            <a:off x="8156575" y="5715000"/>
            <a:ext cx="549275" cy="549275"/>
          </a:xfrm>
          <a:prstGeom prst="ellipse">
            <a:avLst/>
          </a:prstGeom>
          <a:solidFill>
            <a:schemeClr val="accent1"/>
          </a:solidFill>
          <a:ln>
            <a:noFill/>
          </a:ln>
          <a:extLst>
            <a:ext uri="{91240B29-F687-4F45-9708-019B960494DF}"/>
          </a:extLst>
        </p:spPr>
        <p:txBody>
          <a:bodyPr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defRPr/>
            </a:pPr>
            <a:endParaRPr lang="en-US" smtClean="0">
              <a:solidFill>
                <a:srgbClr val="FFFFFF"/>
              </a:solidFill>
              <a:latin typeface="Century Schoolbook" panose="02040604050505020304" pitchFamily="18" charset="0"/>
            </a:endParaRPr>
          </a:p>
        </p:txBody>
      </p:sp>
      <p:sp>
        <p:nvSpPr>
          <p:cNvPr id="8201" name="Title Placeholder 21"/>
          <p:cNvSpPr>
            <a:spLocks noGrp="1" noChangeArrowheads="1"/>
          </p:cNvSpPr>
          <p:nvPr>
            <p:ph type="title"/>
          </p:nvPr>
        </p:nvSpPr>
        <p:spPr bwMode="auto">
          <a:xfrm>
            <a:off x="457200" y="274638"/>
            <a:ext cx="7467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8202" name="Text Placeholder 12"/>
          <p:cNvSpPr>
            <a:spLocks noGrp="1" noChangeArrowheads="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5" name="Date Placeholder 20"/>
          <p:cNvSpPr>
            <a:spLocks noGrp="1" noChangeArrowheads="1"/>
          </p:cNvSpPr>
          <p:nvPr>
            <p:ph type="dt" sz="half" idx="2"/>
          </p:nvPr>
        </p:nvSpPr>
        <p:spPr bwMode="auto">
          <a:xfrm rot="5400000">
            <a:off x="7589045" y="1081881"/>
            <a:ext cx="2011362" cy="384175"/>
          </a:xfrm>
          <a:prstGeom prst="rect">
            <a:avLst/>
          </a:prstGeom>
          <a:noFill/>
          <a:ln>
            <a:noFill/>
          </a:ln>
          <a:extLst>
            <a:ext uri="{909E8E84-426E-40DD-AFC4-6F175D3DCCD1}"/>
            <a:ext uri="{91240B29-F687-4F45-9708-019B960494DF}"/>
          </a:extLst>
        </p:spPr>
        <p:txBody>
          <a:bodyPr vert="horz" wrap="square" lIns="91440" tIns="45720" rIns="91440" bIns="45720" numCol="1" anchor="ctr" anchorCtr="0" compatLnSpc="1">
            <a:prstTxWarp prst="textNoShape">
              <a:avLst/>
            </a:prstTxWarp>
          </a:bodyPr>
          <a:lstStyle>
            <a:lvl1pPr algn="r" eaLnBrk="1" hangingPunct="1">
              <a:defRPr sz="1200">
                <a:solidFill>
                  <a:schemeClr val="tx2"/>
                </a:solidFill>
              </a:defRPr>
            </a:lvl1pPr>
          </a:lstStyle>
          <a:p>
            <a:pPr>
              <a:defRPr/>
            </a:pPr>
            <a:endParaRPr lang="en-US"/>
          </a:p>
        </p:txBody>
      </p:sp>
      <p:sp>
        <p:nvSpPr>
          <p:cNvPr id="6156" name="Slide Number Placeholder 21"/>
          <p:cNvSpPr>
            <a:spLocks noGrp="1" noChangeArrowheads="1"/>
          </p:cNvSpPr>
          <p:nvPr>
            <p:ph type="sldNum" sz="quarter" idx="4"/>
          </p:nvPr>
        </p:nvSpPr>
        <p:spPr bwMode="auto">
          <a:xfrm>
            <a:off x="8129588" y="5734050"/>
            <a:ext cx="609600" cy="520700"/>
          </a:xfrm>
          <a:prstGeom prst="rect">
            <a:avLst/>
          </a:prstGeom>
          <a:noFill/>
          <a:ln>
            <a:noFill/>
          </a:ln>
          <a:extLst>
            <a:ext uri="{909E8E84-426E-40DD-AFC4-6F175D3DCCD1}"/>
            <a:ext uri="{91240B29-F687-4F45-9708-019B960494DF}"/>
          </a:extLst>
        </p:spPr>
        <p:txBody>
          <a:bodyPr vert="horz" wrap="square" lIns="91440" tIns="45720" rIns="91440" bIns="45720" numCol="1" anchor="ctr" anchorCtr="0" compatLnSpc="1">
            <a:prstTxWarp prst="textNoShape">
              <a:avLst/>
            </a:prstTxWarp>
          </a:bodyPr>
          <a:lstStyle>
            <a:lvl1pPr algn="ctr" eaLnBrk="1" hangingPunct="1">
              <a:defRPr sz="1400" b="1" smtClean="0">
                <a:solidFill>
                  <a:srgbClr val="FFFFFF"/>
                </a:solidFill>
              </a:defRPr>
            </a:lvl1pPr>
          </a:lstStyle>
          <a:p>
            <a:pPr>
              <a:defRPr/>
            </a:pPr>
            <a:fld id="{C1F54748-320D-4826-9129-76DCB83E2440}" type="slidenum">
              <a:rPr lang="en-US"/>
              <a:pPr>
                <a:defRPr/>
              </a:pPr>
              <a:t>‹#›</a:t>
            </a:fld>
            <a:endParaRPr lang="en-US"/>
          </a:p>
        </p:txBody>
      </p:sp>
      <p:sp>
        <p:nvSpPr>
          <p:cNvPr id="6157" name="Footer Placeholder 22"/>
          <p:cNvSpPr>
            <a:spLocks noGrp="1" noChangeArrowheads="1"/>
          </p:cNvSpPr>
          <p:nvPr>
            <p:ph type="ftr" sz="quarter" idx="3"/>
          </p:nvPr>
        </p:nvSpPr>
        <p:spPr bwMode="auto">
          <a:xfrm rot="5400000">
            <a:off x="6989763" y="3736975"/>
            <a:ext cx="3200400" cy="365125"/>
          </a:xfrm>
          <a:prstGeom prst="rect">
            <a:avLst/>
          </a:prstGeom>
          <a:noFill/>
          <a:ln>
            <a:noFill/>
          </a:ln>
          <a:extLst>
            <a:ext uri="{909E8E84-426E-40DD-AFC4-6F175D3DCCD1}"/>
            <a:ext uri="{91240B29-F687-4F45-9708-019B960494DF}"/>
          </a:extLst>
        </p:spPr>
        <p:txBody>
          <a:bodyPr vert="horz" wrap="square" lIns="91440" tIns="45720" rIns="91440" bIns="45720" numCol="1" anchor="ctr" anchorCtr="0" compatLnSpc="1">
            <a:prstTxWarp prst="textNoShape">
              <a:avLst/>
            </a:prstTxWarp>
          </a:bodyPr>
          <a:lstStyle>
            <a:lvl1pPr eaLnBrk="1" hangingPunct="1">
              <a:defRPr sz="1200">
                <a:solidFill>
                  <a:schemeClr val="tx2"/>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txStyles>
    <p:titleStyle>
      <a:lvl1pPr algn="l" rtl="0" eaLnBrk="0" fontAlgn="base" hangingPunct="0">
        <a:spcBef>
          <a:spcPct val="0"/>
        </a:spcBef>
        <a:spcAft>
          <a:spcPct val="0"/>
        </a:spcAft>
        <a:defRPr sz="3000" kern="1200">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anose="02040604050505020304" pitchFamily="18" charset="0"/>
        </a:defRPr>
      </a:lvl2pPr>
      <a:lvl3pPr algn="l" rtl="0" eaLnBrk="0" fontAlgn="base" hangingPunct="0">
        <a:spcBef>
          <a:spcPct val="0"/>
        </a:spcBef>
        <a:spcAft>
          <a:spcPct val="0"/>
        </a:spcAft>
        <a:defRPr sz="3000">
          <a:solidFill>
            <a:schemeClr val="tx2"/>
          </a:solidFill>
          <a:latin typeface="Century Schoolbook" panose="02040604050505020304" pitchFamily="18" charset="0"/>
        </a:defRPr>
      </a:lvl3pPr>
      <a:lvl4pPr algn="l" rtl="0" eaLnBrk="0" fontAlgn="base" hangingPunct="0">
        <a:spcBef>
          <a:spcPct val="0"/>
        </a:spcBef>
        <a:spcAft>
          <a:spcPct val="0"/>
        </a:spcAft>
        <a:defRPr sz="3000">
          <a:solidFill>
            <a:schemeClr val="tx2"/>
          </a:solidFill>
          <a:latin typeface="Century Schoolbook" panose="02040604050505020304" pitchFamily="18" charset="0"/>
        </a:defRPr>
      </a:lvl4pPr>
      <a:lvl5pPr algn="l" rtl="0" eaLnBrk="0" fontAlgn="base" hangingPunct="0">
        <a:spcBef>
          <a:spcPct val="0"/>
        </a:spcBef>
        <a:spcAft>
          <a:spcPct val="0"/>
        </a:spcAft>
        <a:defRPr sz="3000">
          <a:solidFill>
            <a:schemeClr val="tx2"/>
          </a:solidFill>
          <a:latin typeface="Century Schoolbook" panose="02040604050505020304" pitchFamily="18" charset="0"/>
        </a:defRPr>
      </a:lvl5pPr>
      <a:lvl6pPr marL="457200" algn="l" rtl="0" eaLnBrk="0" fontAlgn="base" hangingPunct="0">
        <a:spcBef>
          <a:spcPct val="0"/>
        </a:spcBef>
        <a:spcAft>
          <a:spcPct val="0"/>
        </a:spcAft>
        <a:defRPr sz="3000">
          <a:solidFill>
            <a:schemeClr val="tx2"/>
          </a:solidFill>
          <a:latin typeface="Century Schoolbook" panose="02040604050505020304" pitchFamily="18" charset="0"/>
        </a:defRPr>
      </a:lvl6pPr>
      <a:lvl7pPr marL="914400" algn="l" rtl="0" eaLnBrk="0" fontAlgn="base" hangingPunct="0">
        <a:spcBef>
          <a:spcPct val="0"/>
        </a:spcBef>
        <a:spcAft>
          <a:spcPct val="0"/>
        </a:spcAft>
        <a:defRPr sz="3000">
          <a:solidFill>
            <a:schemeClr val="tx2"/>
          </a:solidFill>
          <a:latin typeface="Century Schoolbook" panose="02040604050505020304" pitchFamily="18" charset="0"/>
        </a:defRPr>
      </a:lvl7pPr>
      <a:lvl8pPr marL="1371600" algn="l" rtl="0" eaLnBrk="0" fontAlgn="base" hangingPunct="0">
        <a:spcBef>
          <a:spcPct val="0"/>
        </a:spcBef>
        <a:spcAft>
          <a:spcPct val="0"/>
        </a:spcAft>
        <a:defRPr sz="3000">
          <a:solidFill>
            <a:schemeClr val="tx2"/>
          </a:solidFill>
          <a:latin typeface="Century Schoolbook" panose="02040604050505020304" pitchFamily="18" charset="0"/>
        </a:defRPr>
      </a:lvl8pPr>
      <a:lvl9pPr marL="1828800" algn="l" rtl="0" eaLnBrk="0" fontAlgn="base" hangingPunct="0">
        <a:spcBef>
          <a:spcPct val="0"/>
        </a:spcBef>
        <a:spcAft>
          <a:spcPct val="0"/>
        </a:spcAft>
        <a:defRPr sz="3000">
          <a:solidFill>
            <a:schemeClr val="tx2"/>
          </a:solidFill>
          <a:latin typeface="Century Schoolbook" panose="02040604050505020304"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1307B"/>
        </a:buClr>
        <a:buSzPct val="60000"/>
        <a:buFont typeface="Wingdings" pitchFamily="2" charset="2"/>
        <a:buChar char=""/>
        <a:defRPr sz="2400"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FAEC5"/>
        </a:buClr>
        <a:buSzPct val="60000"/>
        <a:buFont typeface="Wingdings" pitchFamily="2" charset="2"/>
        <a:buChar char=""/>
        <a:defRPr sz="2000"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EFAAB5"/>
        </a:buClr>
        <a:buSzPct val="68000"/>
        <a:buFont typeface="Wingdings 2" pitchFamily="18"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7170" name="Straight Connector 12"/>
          <p:cNvSpPr>
            <a:spLocks noChangeShapeType="1"/>
          </p:cNvSpPr>
          <p:nvPr/>
        </p:nvSpPr>
        <p:spPr bwMode="auto">
          <a:xfrm>
            <a:off x="8763000" y="0"/>
            <a:ext cx="0" cy="6858000"/>
          </a:xfrm>
          <a:prstGeom prst="line">
            <a:avLst/>
          </a:prstGeom>
          <a:noFill/>
          <a:ln w="38100">
            <a:solidFill>
              <a:srgbClr val="FFAEC5"/>
            </a:solidFill>
            <a:round/>
            <a:headEnd/>
            <a:tailEnd/>
          </a:ln>
        </p:spPr>
        <p:txBody>
          <a:bodyPr/>
          <a:lstStyle/>
          <a:p>
            <a:pPr>
              <a:defRPr/>
            </a:pPr>
            <a:endParaRPr lang="en-GB"/>
          </a:p>
        </p:txBody>
      </p:sp>
      <p:sp>
        <p:nvSpPr>
          <p:cNvPr id="7171" name="Oval 14"/>
          <p:cNvSpPr>
            <a:spLocks noChangeArrowheads="1"/>
          </p:cNvSpPr>
          <p:nvPr/>
        </p:nvSpPr>
        <p:spPr bwMode="auto">
          <a:xfrm>
            <a:off x="8156575" y="5715000"/>
            <a:ext cx="549275" cy="549275"/>
          </a:xfrm>
          <a:prstGeom prst="ellipse">
            <a:avLst/>
          </a:prstGeom>
          <a:solidFill>
            <a:schemeClr val="accent1"/>
          </a:solidFill>
          <a:ln>
            <a:noFill/>
          </a:ln>
          <a:extLst>
            <a:ext uri="{91240B29-F687-4F45-9708-019B960494DF}"/>
          </a:extLst>
        </p:spPr>
        <p:txBody>
          <a:bodyPr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defRPr/>
            </a:pPr>
            <a:endParaRPr lang="en-US" smtClean="0">
              <a:solidFill>
                <a:srgbClr val="FFFFFF"/>
              </a:solidFill>
              <a:latin typeface="Century Schoolbook" panose="02040604050505020304" pitchFamily="18" charset="0"/>
            </a:endParaRPr>
          </a:p>
        </p:txBody>
      </p:sp>
      <p:sp>
        <p:nvSpPr>
          <p:cNvPr id="7172" name="Straight Connector 16"/>
          <p:cNvSpPr>
            <a:spLocks noChangeShapeType="1"/>
          </p:cNvSpPr>
          <p:nvPr/>
        </p:nvSpPr>
        <p:spPr bwMode="auto">
          <a:xfrm>
            <a:off x="8991600" y="0"/>
            <a:ext cx="0" cy="6858000"/>
          </a:xfrm>
          <a:prstGeom prst="line">
            <a:avLst/>
          </a:prstGeom>
          <a:noFill/>
          <a:ln w="9525">
            <a:solidFill>
              <a:schemeClr val="tx1"/>
            </a:solidFill>
            <a:round/>
            <a:headEnd/>
            <a:tailEnd/>
          </a:ln>
        </p:spPr>
        <p:txBody>
          <a:bodyPr/>
          <a:lstStyle/>
          <a:p>
            <a:pPr>
              <a:defRPr/>
            </a:pPr>
            <a:endParaRPr lang="en-GB"/>
          </a:p>
        </p:txBody>
      </p:sp>
      <p:sp>
        <p:nvSpPr>
          <p:cNvPr id="7173" name="Rectangle 17"/>
          <p:cNvSpPr>
            <a:spLocks noChangeArrowheads="1"/>
          </p:cNvSpPr>
          <p:nvPr/>
        </p:nvSpPr>
        <p:spPr bwMode="auto">
          <a:xfrm>
            <a:off x="8839200" y="0"/>
            <a:ext cx="304800" cy="6858000"/>
          </a:xfrm>
          <a:prstGeom prst="rect">
            <a:avLst/>
          </a:prstGeom>
          <a:solidFill>
            <a:srgbClr val="FFAEC5"/>
          </a:solidFill>
          <a:ln>
            <a:noFill/>
          </a:ln>
          <a:extLst>
            <a:ext uri="{91240B29-F687-4F45-9708-019B960494DF}"/>
          </a:extLst>
        </p:spPr>
        <p:txBody>
          <a:bodyPr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defRPr/>
            </a:pPr>
            <a:endParaRPr lang="en-US" smtClean="0">
              <a:solidFill>
                <a:srgbClr val="FFFFFF"/>
              </a:solidFill>
              <a:latin typeface="Century Schoolbook" panose="02040604050505020304" pitchFamily="18" charset="0"/>
            </a:endParaRPr>
          </a:p>
        </p:txBody>
      </p:sp>
      <p:sp>
        <p:nvSpPr>
          <p:cNvPr id="7174" name="Straight Connector 18"/>
          <p:cNvSpPr>
            <a:spLocks noChangeShapeType="1"/>
          </p:cNvSpPr>
          <p:nvPr/>
        </p:nvSpPr>
        <p:spPr bwMode="auto">
          <a:xfrm>
            <a:off x="8915400" y="0"/>
            <a:ext cx="0" cy="6858000"/>
          </a:xfrm>
          <a:prstGeom prst="line">
            <a:avLst/>
          </a:prstGeom>
          <a:noFill/>
          <a:ln w="9525">
            <a:solidFill>
              <a:schemeClr val="accent1"/>
            </a:solidFill>
            <a:round/>
            <a:headEnd/>
            <a:tailEnd/>
          </a:ln>
        </p:spPr>
        <p:txBody>
          <a:bodyPr/>
          <a:lstStyle/>
          <a:p>
            <a:pPr>
              <a:defRPr/>
            </a:pPr>
            <a:endParaRPr lang="en-GB"/>
          </a:p>
        </p:txBody>
      </p:sp>
      <p:sp>
        <p:nvSpPr>
          <p:cNvPr id="7175" name="Straight Connector 19"/>
          <p:cNvSpPr>
            <a:spLocks noChangeShapeType="1"/>
          </p:cNvSpPr>
          <p:nvPr/>
        </p:nvSpPr>
        <p:spPr bwMode="auto">
          <a:xfrm>
            <a:off x="6248400" y="0"/>
            <a:ext cx="0" cy="6858000"/>
          </a:xfrm>
          <a:prstGeom prst="line">
            <a:avLst/>
          </a:prstGeom>
          <a:noFill/>
          <a:ln w="38100">
            <a:solidFill>
              <a:srgbClr val="FFAEC5"/>
            </a:solidFill>
            <a:round/>
            <a:headEnd/>
            <a:tailEnd/>
          </a:ln>
        </p:spPr>
        <p:txBody>
          <a:bodyPr/>
          <a:lstStyle/>
          <a:p>
            <a:pPr>
              <a:defRPr/>
            </a:pPr>
            <a:endParaRPr lang="en-GB"/>
          </a:p>
        </p:txBody>
      </p:sp>
      <p:sp>
        <p:nvSpPr>
          <p:cNvPr id="7176" name="Straight Connector 20"/>
          <p:cNvSpPr>
            <a:spLocks noChangeShapeType="1"/>
          </p:cNvSpPr>
          <p:nvPr/>
        </p:nvSpPr>
        <p:spPr bwMode="auto">
          <a:xfrm>
            <a:off x="6192838" y="0"/>
            <a:ext cx="0" cy="6858000"/>
          </a:xfrm>
          <a:prstGeom prst="line">
            <a:avLst/>
          </a:prstGeom>
          <a:noFill/>
          <a:ln w="12700">
            <a:solidFill>
              <a:schemeClr val="accent1"/>
            </a:solidFill>
            <a:round/>
            <a:headEnd/>
            <a:tailEnd/>
          </a:ln>
        </p:spPr>
        <p:txBody>
          <a:bodyPr/>
          <a:lstStyle/>
          <a:p>
            <a:pPr>
              <a:defRPr/>
            </a:pPr>
            <a:endParaRPr lang="en-GB"/>
          </a:p>
        </p:txBody>
      </p:sp>
      <p:sp>
        <p:nvSpPr>
          <p:cNvPr id="9225" name="Title Placeholder 21"/>
          <p:cNvSpPr>
            <a:spLocks noGrp="1" noChangeArrowheads="1"/>
          </p:cNvSpPr>
          <p:nvPr>
            <p:ph type="title"/>
          </p:nvPr>
        </p:nvSpPr>
        <p:spPr bwMode="auto">
          <a:xfrm>
            <a:off x="457200" y="274638"/>
            <a:ext cx="7467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9226" name="Text Placeholder 12"/>
          <p:cNvSpPr>
            <a:spLocks noGrp="1" noChangeArrowheads="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9" name="Date Placeholder 16"/>
          <p:cNvSpPr>
            <a:spLocks noGrp="1" noChangeArrowheads="1"/>
          </p:cNvSpPr>
          <p:nvPr>
            <p:ph type="dt" sz="half" idx="2"/>
          </p:nvPr>
        </p:nvSpPr>
        <p:spPr bwMode="auto">
          <a:xfrm rot="5400000">
            <a:off x="7589045" y="1081881"/>
            <a:ext cx="2011362" cy="384175"/>
          </a:xfrm>
          <a:prstGeom prst="rect">
            <a:avLst/>
          </a:prstGeom>
          <a:noFill/>
          <a:ln>
            <a:noFill/>
          </a:ln>
          <a:extLst>
            <a:ext uri="{909E8E84-426E-40DD-AFC4-6F175D3DCCD1}"/>
            <a:ext uri="{91240B29-F687-4F45-9708-019B960494DF}"/>
          </a:extLst>
        </p:spPr>
        <p:txBody>
          <a:bodyPr vert="horz" wrap="square" lIns="91440" tIns="45720" rIns="91440" bIns="45720" numCol="1" anchor="ctr" anchorCtr="0" compatLnSpc="1">
            <a:prstTxWarp prst="textNoShape">
              <a:avLst/>
            </a:prstTxWarp>
          </a:bodyPr>
          <a:lstStyle>
            <a:lvl1pPr algn="r" eaLnBrk="1" hangingPunct="1">
              <a:defRPr sz="1200">
                <a:solidFill>
                  <a:schemeClr val="tx2"/>
                </a:solidFill>
              </a:defRPr>
            </a:lvl1pPr>
          </a:lstStyle>
          <a:p>
            <a:pPr>
              <a:defRPr/>
            </a:pPr>
            <a:endParaRPr lang="en-US"/>
          </a:p>
        </p:txBody>
      </p:sp>
      <p:sp>
        <p:nvSpPr>
          <p:cNvPr id="7180" name="Slide Number Placeholder 17"/>
          <p:cNvSpPr>
            <a:spLocks noGrp="1" noChangeArrowheads="1"/>
          </p:cNvSpPr>
          <p:nvPr>
            <p:ph type="sldNum" sz="quarter" idx="4"/>
          </p:nvPr>
        </p:nvSpPr>
        <p:spPr bwMode="auto">
          <a:xfrm>
            <a:off x="8129588" y="5734050"/>
            <a:ext cx="609600" cy="520700"/>
          </a:xfrm>
          <a:prstGeom prst="rect">
            <a:avLst/>
          </a:prstGeom>
          <a:noFill/>
          <a:ln>
            <a:noFill/>
          </a:ln>
          <a:extLst>
            <a:ext uri="{909E8E84-426E-40DD-AFC4-6F175D3DCCD1}"/>
            <a:ext uri="{91240B29-F687-4F45-9708-019B960494DF}"/>
          </a:extLst>
        </p:spPr>
        <p:txBody>
          <a:bodyPr vert="horz" wrap="square" lIns="91440" tIns="45720" rIns="91440" bIns="45720" numCol="1" anchor="ctr" anchorCtr="0" compatLnSpc="1">
            <a:prstTxWarp prst="textNoShape">
              <a:avLst/>
            </a:prstTxWarp>
          </a:bodyPr>
          <a:lstStyle>
            <a:lvl1pPr algn="ctr" eaLnBrk="1" hangingPunct="1">
              <a:defRPr sz="1400" b="1" smtClean="0">
                <a:solidFill>
                  <a:srgbClr val="FFFFFF"/>
                </a:solidFill>
              </a:defRPr>
            </a:lvl1pPr>
          </a:lstStyle>
          <a:p>
            <a:pPr>
              <a:defRPr/>
            </a:pPr>
            <a:fld id="{03340C6C-18D4-4ACF-8CA7-DBEE65B12599}" type="slidenum">
              <a:rPr lang="en-US"/>
              <a:pPr>
                <a:defRPr/>
              </a:pPr>
              <a:t>‹#›</a:t>
            </a:fld>
            <a:endParaRPr lang="en-US"/>
          </a:p>
        </p:txBody>
      </p:sp>
      <p:sp>
        <p:nvSpPr>
          <p:cNvPr id="7181" name="Footer Placeholder 20"/>
          <p:cNvSpPr>
            <a:spLocks noGrp="1" noChangeArrowheads="1"/>
          </p:cNvSpPr>
          <p:nvPr>
            <p:ph type="ftr" sz="quarter" idx="3"/>
          </p:nvPr>
        </p:nvSpPr>
        <p:spPr bwMode="auto">
          <a:xfrm rot="5400000">
            <a:off x="6989763" y="3736975"/>
            <a:ext cx="3200400" cy="365125"/>
          </a:xfrm>
          <a:prstGeom prst="rect">
            <a:avLst/>
          </a:prstGeom>
          <a:noFill/>
          <a:ln>
            <a:noFill/>
          </a:ln>
          <a:extLst>
            <a:ext uri="{909E8E84-426E-40DD-AFC4-6F175D3DCCD1}"/>
            <a:ext uri="{91240B29-F687-4F45-9708-019B960494DF}"/>
          </a:extLst>
        </p:spPr>
        <p:txBody>
          <a:bodyPr vert="horz" wrap="square" lIns="91440" tIns="45720" rIns="91440" bIns="45720" numCol="1" anchor="ctr" anchorCtr="0" compatLnSpc="1">
            <a:prstTxWarp prst="textNoShape">
              <a:avLst/>
            </a:prstTxWarp>
          </a:bodyPr>
          <a:lstStyle>
            <a:lvl1pPr eaLnBrk="1" hangingPunct="1">
              <a:defRPr sz="1200">
                <a:solidFill>
                  <a:schemeClr val="tx2"/>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txStyles>
    <p:titleStyle>
      <a:lvl1pPr algn="l" rtl="0" eaLnBrk="0" fontAlgn="base" hangingPunct="0">
        <a:spcBef>
          <a:spcPct val="0"/>
        </a:spcBef>
        <a:spcAft>
          <a:spcPct val="0"/>
        </a:spcAft>
        <a:defRPr sz="3000" kern="1200">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anose="02040604050505020304" pitchFamily="18" charset="0"/>
        </a:defRPr>
      </a:lvl2pPr>
      <a:lvl3pPr algn="l" rtl="0" eaLnBrk="0" fontAlgn="base" hangingPunct="0">
        <a:spcBef>
          <a:spcPct val="0"/>
        </a:spcBef>
        <a:spcAft>
          <a:spcPct val="0"/>
        </a:spcAft>
        <a:defRPr sz="3000">
          <a:solidFill>
            <a:schemeClr val="tx2"/>
          </a:solidFill>
          <a:latin typeface="Century Schoolbook" panose="02040604050505020304" pitchFamily="18" charset="0"/>
        </a:defRPr>
      </a:lvl3pPr>
      <a:lvl4pPr algn="l" rtl="0" eaLnBrk="0" fontAlgn="base" hangingPunct="0">
        <a:spcBef>
          <a:spcPct val="0"/>
        </a:spcBef>
        <a:spcAft>
          <a:spcPct val="0"/>
        </a:spcAft>
        <a:defRPr sz="3000">
          <a:solidFill>
            <a:schemeClr val="tx2"/>
          </a:solidFill>
          <a:latin typeface="Century Schoolbook" panose="02040604050505020304" pitchFamily="18" charset="0"/>
        </a:defRPr>
      </a:lvl4pPr>
      <a:lvl5pPr algn="l" rtl="0" eaLnBrk="0" fontAlgn="base" hangingPunct="0">
        <a:spcBef>
          <a:spcPct val="0"/>
        </a:spcBef>
        <a:spcAft>
          <a:spcPct val="0"/>
        </a:spcAft>
        <a:defRPr sz="3000">
          <a:solidFill>
            <a:schemeClr val="tx2"/>
          </a:solidFill>
          <a:latin typeface="Century Schoolbook" panose="02040604050505020304" pitchFamily="18" charset="0"/>
        </a:defRPr>
      </a:lvl5pPr>
      <a:lvl6pPr marL="457200" algn="l" rtl="0" eaLnBrk="0" fontAlgn="base" hangingPunct="0">
        <a:spcBef>
          <a:spcPct val="0"/>
        </a:spcBef>
        <a:spcAft>
          <a:spcPct val="0"/>
        </a:spcAft>
        <a:defRPr sz="3000">
          <a:solidFill>
            <a:schemeClr val="tx2"/>
          </a:solidFill>
          <a:latin typeface="Century Schoolbook" panose="02040604050505020304" pitchFamily="18" charset="0"/>
        </a:defRPr>
      </a:lvl6pPr>
      <a:lvl7pPr marL="914400" algn="l" rtl="0" eaLnBrk="0" fontAlgn="base" hangingPunct="0">
        <a:spcBef>
          <a:spcPct val="0"/>
        </a:spcBef>
        <a:spcAft>
          <a:spcPct val="0"/>
        </a:spcAft>
        <a:defRPr sz="3000">
          <a:solidFill>
            <a:schemeClr val="tx2"/>
          </a:solidFill>
          <a:latin typeface="Century Schoolbook" panose="02040604050505020304" pitchFamily="18" charset="0"/>
        </a:defRPr>
      </a:lvl7pPr>
      <a:lvl8pPr marL="1371600" algn="l" rtl="0" eaLnBrk="0" fontAlgn="base" hangingPunct="0">
        <a:spcBef>
          <a:spcPct val="0"/>
        </a:spcBef>
        <a:spcAft>
          <a:spcPct val="0"/>
        </a:spcAft>
        <a:defRPr sz="3000">
          <a:solidFill>
            <a:schemeClr val="tx2"/>
          </a:solidFill>
          <a:latin typeface="Century Schoolbook" panose="02040604050505020304" pitchFamily="18" charset="0"/>
        </a:defRPr>
      </a:lvl8pPr>
      <a:lvl9pPr marL="1828800" algn="l" rtl="0" eaLnBrk="0" fontAlgn="base" hangingPunct="0">
        <a:spcBef>
          <a:spcPct val="0"/>
        </a:spcBef>
        <a:spcAft>
          <a:spcPct val="0"/>
        </a:spcAft>
        <a:defRPr sz="3000">
          <a:solidFill>
            <a:schemeClr val="tx2"/>
          </a:solidFill>
          <a:latin typeface="Century Schoolbook" panose="02040604050505020304"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1307B"/>
        </a:buClr>
        <a:buSzPct val="60000"/>
        <a:buFont typeface="Wingdings" pitchFamily="2" charset="2"/>
        <a:buChar char=""/>
        <a:defRPr sz="2400"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FAEC5"/>
        </a:buClr>
        <a:buSzPct val="60000"/>
        <a:buFont typeface="Wingdings" pitchFamily="2" charset="2"/>
        <a:buChar char=""/>
        <a:defRPr sz="2000"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EFAAB5"/>
        </a:buClr>
        <a:buSzPct val="68000"/>
        <a:buFont typeface="Wingdings 2" pitchFamily="18"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362200"/>
            <a:ext cx="6781800" cy="919163"/>
          </a:xfrm>
        </p:spPr>
        <p:txBody>
          <a:bodyPr/>
          <a:lstStyle/>
          <a:p>
            <a:r>
              <a:rPr lang="en-GB" dirty="0" smtClean="0"/>
              <a:t>Chapter 4</a:t>
            </a:r>
            <a:endParaRPr lang="en-GB" dirty="0"/>
          </a:p>
        </p:txBody>
      </p:sp>
      <p:sp>
        <p:nvSpPr>
          <p:cNvPr id="3" name="Subtitle 2"/>
          <p:cNvSpPr>
            <a:spLocks noGrp="1"/>
          </p:cNvSpPr>
          <p:nvPr>
            <p:ph type="subTitle" idx="1"/>
          </p:nvPr>
        </p:nvSpPr>
        <p:spPr>
          <a:xfrm>
            <a:off x="1143000" y="3352800"/>
            <a:ext cx="6858000" cy="817562"/>
          </a:xfrm>
          <a:solidFill>
            <a:schemeClr val="accent1">
              <a:lumMod val="20000"/>
              <a:lumOff val="80000"/>
            </a:schemeClr>
          </a:solidFill>
        </p:spPr>
        <p:txBody>
          <a:bodyPr/>
          <a:lstStyle/>
          <a:p>
            <a:r>
              <a:rPr lang="en-GB" sz="4000" dirty="0" smtClean="0">
                <a:solidFill>
                  <a:schemeClr val="accent5">
                    <a:lumMod val="50000"/>
                  </a:schemeClr>
                </a:solidFill>
                <a:effectLst>
                  <a:outerShdw blurRad="38100" dist="38100" dir="2700000" algn="tl">
                    <a:srgbClr val="000000">
                      <a:alpha val="43137"/>
                    </a:srgbClr>
                  </a:outerShdw>
                </a:effectLst>
              </a:rPr>
              <a:t>Inventory Management</a:t>
            </a:r>
            <a:endParaRPr lang="en-GB" sz="4000" dirty="0">
              <a:solidFill>
                <a:schemeClr val="accent5">
                  <a:lumMod val="50000"/>
                </a:schemeClr>
              </a:solidFill>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pPr eaLnBrk="1" hangingPunct="1"/>
            <a:r>
              <a:rPr lang="en-US" smtClean="0"/>
              <a:t>ORDERING COSTS &amp; CARRYING COST</a:t>
            </a:r>
          </a:p>
        </p:txBody>
      </p:sp>
      <p:sp>
        <p:nvSpPr>
          <p:cNvPr id="19459" name="Rectangle 3"/>
          <p:cNvSpPr>
            <a:spLocks noGrp="1" noChangeArrowheads="1"/>
          </p:cNvSpPr>
          <p:nvPr>
            <p:ph sz="quarter" idx="4294967295"/>
          </p:nvPr>
        </p:nvSpPr>
        <p:spPr/>
        <p:txBody>
          <a:bodyPr/>
          <a:lstStyle/>
          <a:p>
            <a:pPr eaLnBrk="1" hangingPunct="1">
              <a:lnSpc>
                <a:spcPct val="90000"/>
              </a:lnSpc>
            </a:pPr>
            <a:r>
              <a:rPr lang="en-US" dirty="0" smtClean="0"/>
              <a:t>Ordering cost is used in case of RM and includes the entire cost of acquiring RM.</a:t>
            </a:r>
          </a:p>
          <a:p>
            <a:pPr eaLnBrk="1" hangingPunct="1">
              <a:lnSpc>
                <a:spcPct val="90000"/>
              </a:lnSpc>
            </a:pPr>
            <a:r>
              <a:rPr lang="en-US" dirty="0" smtClean="0"/>
              <a:t>Ordering cost increases with the number of orders, thus more frequently inventory is acquired the higher the firm’s ordering cost.</a:t>
            </a:r>
          </a:p>
          <a:p>
            <a:pPr eaLnBrk="1" hangingPunct="1">
              <a:lnSpc>
                <a:spcPct val="90000"/>
              </a:lnSpc>
            </a:pPr>
            <a:r>
              <a:rPr lang="en-US" dirty="0" smtClean="0"/>
              <a:t>Carrying cost for maintaining a given level of inventory varies with the inventory size. The behavior contradicts with ordering cost which decline with the increase in inventory size. </a:t>
            </a:r>
          </a:p>
          <a:p>
            <a:pPr eaLnBrk="1" hangingPunct="1">
              <a:lnSpc>
                <a:spcPct val="90000"/>
              </a:lnSpc>
            </a:pPr>
            <a:r>
              <a:rPr lang="en-US" dirty="0" smtClean="0"/>
              <a:t>The economic size of inventory would thus depend on trade off between carrying cost and ordering cost. </a:t>
            </a:r>
          </a:p>
        </p:txBody>
      </p:sp>
      <p:sp>
        <p:nvSpPr>
          <p:cNvPr id="19460" name="Slide Number Placeholder 5"/>
          <p:cNvSpPr txBox="1">
            <a:spLocks noGrp="1" noChangeArrowheads="1"/>
          </p:cNvSpPr>
          <p:nvPr/>
        </p:nvSpPr>
        <p:spPr bwMode="auto">
          <a:xfrm>
            <a:off x="8129588" y="5734050"/>
            <a:ext cx="609600" cy="520700"/>
          </a:xfrm>
          <a:prstGeom prst="rect">
            <a:avLst/>
          </a:prstGeom>
          <a:noFill/>
          <a:ln w="9525">
            <a:noFill/>
            <a:miter lim="800000"/>
            <a:headEnd/>
            <a:tailEnd/>
          </a:ln>
        </p:spPr>
        <p:txBody>
          <a:bodyPr anchor="ctr"/>
          <a:lstStyle/>
          <a:p>
            <a:pPr algn="ctr" eaLnBrk="1" hangingPunct="1"/>
            <a:fld id="{8330121F-DFF5-4A3F-88D6-30EEA33B8BA8}" type="slidenum">
              <a:rPr lang="en-US" sz="1400" b="1">
                <a:solidFill>
                  <a:srgbClr val="FFFFFF"/>
                </a:solidFill>
              </a:rPr>
              <a:pPr algn="ctr" eaLnBrk="1" hangingPunct="1"/>
              <a:t>10</a:t>
            </a:fld>
            <a:endParaRPr lang="en-US" sz="1400" b="1">
              <a:solidFill>
                <a:srgbClr val="FFFFF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p:txBody>
          <a:bodyPr/>
          <a:lstStyle/>
          <a:p>
            <a:pPr eaLnBrk="1" hangingPunct="1"/>
            <a:r>
              <a:rPr lang="en-US" smtClean="0"/>
              <a:t>ORDERING COSTS &amp; CARRYING COST</a:t>
            </a:r>
          </a:p>
        </p:txBody>
      </p:sp>
      <p:graphicFrame>
        <p:nvGraphicFramePr>
          <p:cNvPr id="19459" name="Group 3"/>
          <p:cNvGraphicFramePr>
            <a:graphicFrameLocks noGrp="1"/>
          </p:cNvGraphicFramePr>
          <p:nvPr/>
        </p:nvGraphicFramePr>
        <p:xfrm>
          <a:off x="1447800" y="1600200"/>
          <a:ext cx="6096000" cy="4611758"/>
        </p:xfrm>
        <a:graphic>
          <a:graphicData uri="http://schemas.openxmlformats.org/drawingml/2006/table">
            <a:tbl>
              <a:tblPr/>
              <a:tblGrid>
                <a:gridCol w="3048000"/>
                <a:gridCol w="3048000"/>
              </a:tblGrid>
              <a:tr h="574617">
                <a:tc>
                  <a:txBody>
                    <a:bodyPr/>
                    <a:lstStyle>
                      <a:lvl1pPr>
                        <a:spcBef>
                          <a:spcPts val="600"/>
                        </a:spcBef>
                        <a:buClr>
                          <a:schemeClr val="accent1"/>
                        </a:buClr>
                        <a:buSzPct val="70000"/>
                        <a:buFont typeface="Wingdings" panose="05000000000000000000" pitchFamily="2" charset="2"/>
                        <a:defRPr sz="2000">
                          <a:solidFill>
                            <a:schemeClr val="tx1"/>
                          </a:solidFill>
                          <a:latin typeface="Century Schoolbook" panose="02040604050505020304" pitchFamily="18" charset="0"/>
                        </a:defRPr>
                      </a:lvl1pPr>
                      <a:lvl2pPr marL="742950" indent="-376238">
                        <a:spcBef>
                          <a:spcPct val="20000"/>
                        </a:spcBef>
                        <a:buClr>
                          <a:schemeClr val="accent1"/>
                        </a:buClr>
                        <a:buSzPct val="80000"/>
                        <a:buFont typeface="Wingdings 2" panose="05020102010507070707" pitchFamily="18" charset="2"/>
                        <a:defRPr sz="1900">
                          <a:solidFill>
                            <a:schemeClr val="tx1"/>
                          </a:solidFill>
                          <a:latin typeface="Century Schoolbook" panose="02040604050505020304" pitchFamily="18" charset="0"/>
                        </a:defRPr>
                      </a:lvl2pPr>
                      <a:lvl3pPr marL="1143000" indent="-411163">
                        <a:spcBef>
                          <a:spcPct val="20000"/>
                        </a:spcBef>
                        <a:buClr>
                          <a:srgbClr val="E1307B"/>
                        </a:buClr>
                        <a:buSzPct val="60000"/>
                        <a:buFont typeface="Wingdings" panose="05000000000000000000" pitchFamily="2" charset="2"/>
                        <a:defRPr sz="2000">
                          <a:solidFill>
                            <a:schemeClr val="tx1"/>
                          </a:solidFill>
                          <a:latin typeface="Century Schoolbook" panose="02040604050505020304" pitchFamily="18" charset="0"/>
                        </a:defRPr>
                      </a:lvl3pPr>
                      <a:lvl4pPr marL="1600200" indent="-595313">
                        <a:spcBef>
                          <a:spcPct val="20000"/>
                        </a:spcBef>
                        <a:buClr>
                          <a:srgbClr val="FFAEC5"/>
                        </a:buClr>
                        <a:buSzPct val="60000"/>
                        <a:buFont typeface="Wingdings" panose="05000000000000000000" pitchFamily="2" charset="2"/>
                        <a:defRPr>
                          <a:solidFill>
                            <a:schemeClr val="tx1"/>
                          </a:solidFill>
                          <a:latin typeface="Century Schoolbook" panose="02040604050505020304" pitchFamily="18" charset="0"/>
                        </a:defRPr>
                      </a:lvl4pPr>
                      <a:lvl5pPr marL="2057400" indent="-777875">
                        <a:spcBef>
                          <a:spcPct val="20000"/>
                        </a:spcBef>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5pPr>
                      <a:lvl6pPr marL="25146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6pPr>
                      <a:lvl7pPr marL="29718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7pPr>
                      <a:lvl8pPr marL="34290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8pPr>
                      <a:lvl9pPr marL="38862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9pPr>
                    </a:lstStyle>
                    <a:p>
                      <a:pPr marL="0" marR="0" lvl="0" indent="0" algn="l" defTabSz="914400" rtl="0" eaLnBrk="1" fontAlgn="base" latinLnBrk="0" hangingPunct="1">
                        <a:lnSpc>
                          <a:spcPct val="100000"/>
                        </a:lnSpc>
                        <a:spcBef>
                          <a:spcPct val="20000"/>
                        </a:spcBef>
                        <a:spcAft>
                          <a:spcPct val="0"/>
                        </a:spcAft>
                        <a:buClrTx/>
                        <a:buSzPct val="100000"/>
                        <a:buFont typeface="Arial" panose="020B0604020202020204" pitchFamily="34" charset="0"/>
                        <a:buNone/>
                        <a:tabLst/>
                      </a:pPr>
                      <a:r>
                        <a:rPr kumimoji="0" lang="en-US" sz="2800" b="1" i="0" u="sng" strike="noStrike" cap="none" normalizeH="0" baseline="0" dirty="0" smtClean="0">
                          <a:ln>
                            <a:noFill/>
                          </a:ln>
                          <a:solidFill>
                            <a:schemeClr val="tx1"/>
                          </a:solidFill>
                          <a:effectLst>
                            <a:outerShdw blurRad="38100" dist="38100" dir="2700000" algn="tl">
                              <a:srgbClr val="000000">
                                <a:alpha val="43137"/>
                              </a:srgbClr>
                            </a:outerShdw>
                          </a:effectLst>
                          <a:latin typeface="Verdana" panose="020B0604030504040204" pitchFamily="34" charset="0"/>
                        </a:rPr>
                        <a:t>Ordering cost</a:t>
                      </a:r>
                      <a:endParaRPr kumimoji="0" lang="en-US" sz="2800" b="1" i="0" u="sng" strike="noStrike" cap="none" normalizeH="0" baseline="0" dirty="0" smtClean="0">
                        <a:ln>
                          <a:noFill/>
                        </a:ln>
                        <a:solidFill>
                          <a:schemeClr val="tx1"/>
                        </a:solidFill>
                        <a:effectLst>
                          <a:outerShdw blurRad="38100" dist="38100" dir="2700000" algn="tl">
                            <a:srgbClr val="000000">
                              <a:alpha val="43137"/>
                            </a:srgbClr>
                          </a:outerShdw>
                        </a:effectLst>
                        <a:latin typeface="Century Schoolbook" panose="02040604050505020304" pitchFamily="18" charset="0"/>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0000"/>
                        <a:buFont typeface="Wingdings" panose="05000000000000000000" pitchFamily="2" charset="2"/>
                        <a:defRPr sz="2000">
                          <a:solidFill>
                            <a:schemeClr val="tx1"/>
                          </a:solidFill>
                          <a:latin typeface="Century Schoolbook" panose="02040604050505020304" pitchFamily="18" charset="0"/>
                        </a:defRPr>
                      </a:lvl1pPr>
                      <a:lvl2pPr marL="742950" indent="-376238">
                        <a:spcBef>
                          <a:spcPct val="20000"/>
                        </a:spcBef>
                        <a:buClr>
                          <a:schemeClr val="accent1"/>
                        </a:buClr>
                        <a:buSzPct val="80000"/>
                        <a:buFont typeface="Wingdings 2" panose="05020102010507070707" pitchFamily="18" charset="2"/>
                        <a:defRPr sz="1900">
                          <a:solidFill>
                            <a:schemeClr val="tx1"/>
                          </a:solidFill>
                          <a:latin typeface="Century Schoolbook" panose="02040604050505020304" pitchFamily="18" charset="0"/>
                        </a:defRPr>
                      </a:lvl2pPr>
                      <a:lvl3pPr marL="1143000" indent="-411163">
                        <a:spcBef>
                          <a:spcPct val="20000"/>
                        </a:spcBef>
                        <a:buClr>
                          <a:srgbClr val="E1307B"/>
                        </a:buClr>
                        <a:buSzPct val="60000"/>
                        <a:buFont typeface="Wingdings" panose="05000000000000000000" pitchFamily="2" charset="2"/>
                        <a:defRPr sz="2000">
                          <a:solidFill>
                            <a:schemeClr val="tx1"/>
                          </a:solidFill>
                          <a:latin typeface="Century Schoolbook" panose="02040604050505020304" pitchFamily="18" charset="0"/>
                        </a:defRPr>
                      </a:lvl3pPr>
                      <a:lvl4pPr marL="1600200" indent="-595313">
                        <a:spcBef>
                          <a:spcPct val="20000"/>
                        </a:spcBef>
                        <a:buClr>
                          <a:srgbClr val="FFAEC5"/>
                        </a:buClr>
                        <a:buSzPct val="60000"/>
                        <a:buFont typeface="Wingdings" panose="05000000000000000000" pitchFamily="2" charset="2"/>
                        <a:defRPr>
                          <a:solidFill>
                            <a:schemeClr val="tx1"/>
                          </a:solidFill>
                          <a:latin typeface="Century Schoolbook" panose="02040604050505020304" pitchFamily="18" charset="0"/>
                        </a:defRPr>
                      </a:lvl4pPr>
                      <a:lvl5pPr marL="2057400" indent="-777875">
                        <a:spcBef>
                          <a:spcPct val="20000"/>
                        </a:spcBef>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5pPr>
                      <a:lvl6pPr marL="25146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6pPr>
                      <a:lvl7pPr marL="29718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7pPr>
                      <a:lvl8pPr marL="34290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8pPr>
                      <a:lvl9pPr marL="38862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9pPr>
                    </a:lstStyle>
                    <a:p>
                      <a:pPr marL="0" marR="0" lvl="0" indent="0" algn="l" defTabSz="914400" rtl="0" eaLnBrk="1" fontAlgn="base" latinLnBrk="0" hangingPunct="1">
                        <a:lnSpc>
                          <a:spcPct val="100000"/>
                        </a:lnSpc>
                        <a:spcBef>
                          <a:spcPct val="20000"/>
                        </a:spcBef>
                        <a:spcAft>
                          <a:spcPct val="0"/>
                        </a:spcAft>
                        <a:buClrTx/>
                        <a:buSzPct val="100000"/>
                        <a:buFont typeface="Arial" panose="020B0604020202020204" pitchFamily="34" charset="0"/>
                        <a:buNone/>
                        <a:tabLst/>
                      </a:pPr>
                      <a:r>
                        <a:rPr kumimoji="0" lang="en-US" sz="2800" b="1" i="0" u="sng" strike="noStrike" cap="none" normalizeH="0" baseline="0" dirty="0" smtClean="0">
                          <a:ln>
                            <a:noFill/>
                          </a:ln>
                          <a:solidFill>
                            <a:schemeClr val="tx1"/>
                          </a:solidFill>
                          <a:effectLst>
                            <a:outerShdw blurRad="38100" dist="38100" dir="2700000" algn="tl">
                              <a:srgbClr val="000000">
                                <a:alpha val="43137"/>
                              </a:srgbClr>
                            </a:outerShdw>
                          </a:effectLst>
                          <a:latin typeface="Verdana" panose="020B0604030504040204" pitchFamily="34" charset="0"/>
                        </a:rPr>
                        <a:t>Carrying cost</a:t>
                      </a:r>
                      <a:endParaRPr kumimoji="0" lang="en-US" sz="2800" b="1" i="0" u="sng" strike="noStrike" cap="none" normalizeH="0" baseline="0" dirty="0" smtClean="0">
                        <a:ln>
                          <a:noFill/>
                        </a:ln>
                        <a:solidFill>
                          <a:schemeClr val="tx1"/>
                        </a:solidFill>
                        <a:effectLst>
                          <a:outerShdw blurRad="38100" dist="38100" dir="2700000" algn="tl">
                            <a:srgbClr val="000000">
                              <a:alpha val="43137"/>
                            </a:srgbClr>
                          </a:outerShdw>
                        </a:effectLst>
                        <a:latin typeface="Century Schoolbook" panose="02040604050505020304" pitchFamily="18" charset="0"/>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3030">
                <a:tc>
                  <a:txBody>
                    <a:bodyPr/>
                    <a:lstStyle>
                      <a:lvl1pPr>
                        <a:spcBef>
                          <a:spcPts val="600"/>
                        </a:spcBef>
                        <a:buClr>
                          <a:schemeClr val="accent1"/>
                        </a:buClr>
                        <a:buSzPct val="70000"/>
                        <a:buFont typeface="Wingdings" panose="05000000000000000000" pitchFamily="2" charset="2"/>
                        <a:defRPr sz="2000">
                          <a:solidFill>
                            <a:schemeClr val="tx1"/>
                          </a:solidFill>
                          <a:latin typeface="Century Schoolbook" panose="02040604050505020304" pitchFamily="18" charset="0"/>
                        </a:defRPr>
                      </a:lvl1pPr>
                      <a:lvl2pPr marL="742950" indent="-376238">
                        <a:spcBef>
                          <a:spcPct val="20000"/>
                        </a:spcBef>
                        <a:buClr>
                          <a:schemeClr val="accent1"/>
                        </a:buClr>
                        <a:buSzPct val="80000"/>
                        <a:buFont typeface="Wingdings 2" panose="05020102010507070707" pitchFamily="18" charset="2"/>
                        <a:defRPr sz="1900">
                          <a:solidFill>
                            <a:schemeClr val="tx1"/>
                          </a:solidFill>
                          <a:latin typeface="Century Schoolbook" panose="02040604050505020304" pitchFamily="18" charset="0"/>
                        </a:defRPr>
                      </a:lvl2pPr>
                      <a:lvl3pPr marL="1143000" indent="-411163">
                        <a:spcBef>
                          <a:spcPct val="20000"/>
                        </a:spcBef>
                        <a:buClr>
                          <a:srgbClr val="E1307B"/>
                        </a:buClr>
                        <a:buSzPct val="60000"/>
                        <a:buFont typeface="Wingdings" panose="05000000000000000000" pitchFamily="2" charset="2"/>
                        <a:defRPr sz="2000">
                          <a:solidFill>
                            <a:schemeClr val="tx1"/>
                          </a:solidFill>
                          <a:latin typeface="Century Schoolbook" panose="02040604050505020304" pitchFamily="18" charset="0"/>
                        </a:defRPr>
                      </a:lvl3pPr>
                      <a:lvl4pPr marL="1600200" indent="-595313">
                        <a:spcBef>
                          <a:spcPct val="20000"/>
                        </a:spcBef>
                        <a:buClr>
                          <a:srgbClr val="FFAEC5"/>
                        </a:buClr>
                        <a:buSzPct val="60000"/>
                        <a:buFont typeface="Wingdings" panose="05000000000000000000" pitchFamily="2" charset="2"/>
                        <a:defRPr>
                          <a:solidFill>
                            <a:schemeClr val="tx1"/>
                          </a:solidFill>
                          <a:latin typeface="Century Schoolbook" panose="02040604050505020304" pitchFamily="18" charset="0"/>
                        </a:defRPr>
                      </a:lvl4pPr>
                      <a:lvl5pPr marL="2057400" indent="-777875">
                        <a:spcBef>
                          <a:spcPct val="20000"/>
                        </a:spcBef>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5pPr>
                      <a:lvl6pPr marL="25146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6pPr>
                      <a:lvl7pPr marL="29718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7pPr>
                      <a:lvl8pPr marL="34290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8pPr>
                      <a:lvl9pPr marL="38862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9pPr>
                    </a:lstStyle>
                    <a:p>
                      <a:pPr marL="0" marR="0" lvl="0" indent="0" algn="l" defTabSz="914400" rtl="0" eaLnBrk="1" fontAlgn="base" latinLnBrk="0" hangingPunct="1">
                        <a:lnSpc>
                          <a:spcPct val="100000"/>
                        </a:lnSpc>
                        <a:spcBef>
                          <a:spcPct val="20000"/>
                        </a:spcBef>
                        <a:spcAft>
                          <a:spcPct val="0"/>
                        </a:spcAft>
                        <a:buClrTx/>
                        <a:buSzPct val="100000"/>
                        <a:buFont typeface="Arial" panose="020B0604020202020204" pitchFamily="34" charset="0"/>
                        <a:buNone/>
                        <a:tabLst/>
                      </a:pPr>
                      <a:r>
                        <a:rPr kumimoji="0" lang="en-US" sz="2800" b="0" i="0" u="none" strike="noStrike" cap="none" normalizeH="0" baseline="0" smtClean="0">
                          <a:ln>
                            <a:noFill/>
                          </a:ln>
                          <a:solidFill>
                            <a:schemeClr val="tx1"/>
                          </a:solidFill>
                          <a:effectLst/>
                          <a:latin typeface="Verdana" panose="020B0604030504040204" pitchFamily="34" charset="0"/>
                        </a:rPr>
                        <a:t>Requisitioning</a:t>
                      </a:r>
                      <a:endParaRPr kumimoji="0" lang="en-US" sz="2800" b="0" i="0" u="none" strike="noStrike" cap="none" normalizeH="0" baseline="0" smtClean="0">
                        <a:ln>
                          <a:noFill/>
                        </a:ln>
                        <a:solidFill>
                          <a:schemeClr val="tx1"/>
                        </a:solidFill>
                        <a:effectLst/>
                        <a:latin typeface="Century Schoolbook" panose="02040604050505020304" pitchFamily="18" charset="0"/>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0000"/>
                        <a:buFont typeface="Wingdings" panose="05000000000000000000" pitchFamily="2" charset="2"/>
                        <a:defRPr sz="2000">
                          <a:solidFill>
                            <a:schemeClr val="tx1"/>
                          </a:solidFill>
                          <a:latin typeface="Century Schoolbook" panose="02040604050505020304" pitchFamily="18" charset="0"/>
                        </a:defRPr>
                      </a:lvl1pPr>
                      <a:lvl2pPr marL="742950" indent="-376238">
                        <a:spcBef>
                          <a:spcPct val="20000"/>
                        </a:spcBef>
                        <a:buClr>
                          <a:schemeClr val="accent1"/>
                        </a:buClr>
                        <a:buSzPct val="80000"/>
                        <a:buFont typeface="Wingdings 2" panose="05020102010507070707" pitchFamily="18" charset="2"/>
                        <a:defRPr sz="1900">
                          <a:solidFill>
                            <a:schemeClr val="tx1"/>
                          </a:solidFill>
                          <a:latin typeface="Century Schoolbook" panose="02040604050505020304" pitchFamily="18" charset="0"/>
                        </a:defRPr>
                      </a:lvl2pPr>
                      <a:lvl3pPr marL="1143000" indent="-411163">
                        <a:spcBef>
                          <a:spcPct val="20000"/>
                        </a:spcBef>
                        <a:buClr>
                          <a:srgbClr val="E1307B"/>
                        </a:buClr>
                        <a:buSzPct val="60000"/>
                        <a:buFont typeface="Wingdings" panose="05000000000000000000" pitchFamily="2" charset="2"/>
                        <a:defRPr sz="2000">
                          <a:solidFill>
                            <a:schemeClr val="tx1"/>
                          </a:solidFill>
                          <a:latin typeface="Century Schoolbook" panose="02040604050505020304" pitchFamily="18" charset="0"/>
                        </a:defRPr>
                      </a:lvl3pPr>
                      <a:lvl4pPr marL="1600200" indent="-595313">
                        <a:spcBef>
                          <a:spcPct val="20000"/>
                        </a:spcBef>
                        <a:buClr>
                          <a:srgbClr val="FFAEC5"/>
                        </a:buClr>
                        <a:buSzPct val="60000"/>
                        <a:buFont typeface="Wingdings" panose="05000000000000000000" pitchFamily="2" charset="2"/>
                        <a:defRPr>
                          <a:solidFill>
                            <a:schemeClr val="tx1"/>
                          </a:solidFill>
                          <a:latin typeface="Century Schoolbook" panose="02040604050505020304" pitchFamily="18" charset="0"/>
                        </a:defRPr>
                      </a:lvl4pPr>
                      <a:lvl5pPr marL="2057400" indent="-777875">
                        <a:spcBef>
                          <a:spcPct val="20000"/>
                        </a:spcBef>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5pPr>
                      <a:lvl6pPr marL="25146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6pPr>
                      <a:lvl7pPr marL="29718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7pPr>
                      <a:lvl8pPr marL="34290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8pPr>
                      <a:lvl9pPr marL="38862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9pPr>
                    </a:lstStyle>
                    <a:p>
                      <a:pPr marL="0" marR="0" lvl="0" indent="0" algn="l" defTabSz="914400" rtl="0" eaLnBrk="1" fontAlgn="base" latinLnBrk="0" hangingPunct="1">
                        <a:lnSpc>
                          <a:spcPct val="100000"/>
                        </a:lnSpc>
                        <a:spcBef>
                          <a:spcPct val="20000"/>
                        </a:spcBef>
                        <a:spcAft>
                          <a:spcPct val="0"/>
                        </a:spcAft>
                        <a:buClrTx/>
                        <a:buSzPct val="100000"/>
                        <a:buFont typeface="Arial" panose="020B0604020202020204" pitchFamily="34" charset="0"/>
                        <a:buNone/>
                        <a:tabLst/>
                      </a:pPr>
                      <a:r>
                        <a:rPr kumimoji="0" lang="en-US" sz="2800" b="0" i="0" u="none" strike="noStrike" cap="none" normalizeH="0" baseline="0" smtClean="0">
                          <a:ln>
                            <a:noFill/>
                          </a:ln>
                          <a:solidFill>
                            <a:schemeClr val="tx1"/>
                          </a:solidFill>
                          <a:effectLst/>
                          <a:latin typeface="Verdana" panose="020B0604030504040204" pitchFamily="34" charset="0"/>
                        </a:rPr>
                        <a:t>Warehousing</a:t>
                      </a:r>
                      <a:endParaRPr kumimoji="0" lang="en-US" sz="2800" b="0" i="0" u="none" strike="noStrike" cap="none" normalizeH="0" baseline="0" smtClean="0">
                        <a:ln>
                          <a:noFill/>
                        </a:ln>
                        <a:solidFill>
                          <a:schemeClr val="tx1"/>
                        </a:solidFill>
                        <a:effectLst/>
                        <a:latin typeface="Century Schoolbook" panose="02040604050505020304" pitchFamily="18" charset="0"/>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4617">
                <a:tc>
                  <a:txBody>
                    <a:bodyPr/>
                    <a:lstStyle>
                      <a:lvl1pPr>
                        <a:spcBef>
                          <a:spcPts val="600"/>
                        </a:spcBef>
                        <a:buClr>
                          <a:schemeClr val="accent1"/>
                        </a:buClr>
                        <a:buSzPct val="70000"/>
                        <a:buFont typeface="Wingdings" panose="05000000000000000000" pitchFamily="2" charset="2"/>
                        <a:defRPr sz="2000">
                          <a:solidFill>
                            <a:schemeClr val="tx1"/>
                          </a:solidFill>
                          <a:latin typeface="Century Schoolbook" panose="02040604050505020304" pitchFamily="18" charset="0"/>
                        </a:defRPr>
                      </a:lvl1pPr>
                      <a:lvl2pPr marL="742950" indent="-376238">
                        <a:spcBef>
                          <a:spcPct val="20000"/>
                        </a:spcBef>
                        <a:buClr>
                          <a:schemeClr val="accent1"/>
                        </a:buClr>
                        <a:buSzPct val="80000"/>
                        <a:buFont typeface="Wingdings 2" panose="05020102010507070707" pitchFamily="18" charset="2"/>
                        <a:defRPr sz="1900">
                          <a:solidFill>
                            <a:schemeClr val="tx1"/>
                          </a:solidFill>
                          <a:latin typeface="Century Schoolbook" panose="02040604050505020304" pitchFamily="18" charset="0"/>
                        </a:defRPr>
                      </a:lvl2pPr>
                      <a:lvl3pPr marL="1143000" indent="-411163">
                        <a:spcBef>
                          <a:spcPct val="20000"/>
                        </a:spcBef>
                        <a:buClr>
                          <a:srgbClr val="E1307B"/>
                        </a:buClr>
                        <a:buSzPct val="60000"/>
                        <a:buFont typeface="Wingdings" panose="05000000000000000000" pitchFamily="2" charset="2"/>
                        <a:defRPr sz="2000">
                          <a:solidFill>
                            <a:schemeClr val="tx1"/>
                          </a:solidFill>
                          <a:latin typeface="Century Schoolbook" panose="02040604050505020304" pitchFamily="18" charset="0"/>
                        </a:defRPr>
                      </a:lvl3pPr>
                      <a:lvl4pPr marL="1600200" indent="-595313">
                        <a:spcBef>
                          <a:spcPct val="20000"/>
                        </a:spcBef>
                        <a:buClr>
                          <a:srgbClr val="FFAEC5"/>
                        </a:buClr>
                        <a:buSzPct val="60000"/>
                        <a:buFont typeface="Wingdings" panose="05000000000000000000" pitchFamily="2" charset="2"/>
                        <a:defRPr>
                          <a:solidFill>
                            <a:schemeClr val="tx1"/>
                          </a:solidFill>
                          <a:latin typeface="Century Schoolbook" panose="02040604050505020304" pitchFamily="18" charset="0"/>
                        </a:defRPr>
                      </a:lvl4pPr>
                      <a:lvl5pPr marL="2057400" indent="-777875">
                        <a:spcBef>
                          <a:spcPct val="20000"/>
                        </a:spcBef>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5pPr>
                      <a:lvl6pPr marL="25146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6pPr>
                      <a:lvl7pPr marL="29718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7pPr>
                      <a:lvl8pPr marL="34290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8pPr>
                      <a:lvl9pPr marL="38862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9pPr>
                    </a:lstStyle>
                    <a:p>
                      <a:pPr marL="0" marR="0" lvl="0" indent="0" algn="l" defTabSz="914400" rtl="0" eaLnBrk="1" fontAlgn="base" latinLnBrk="0" hangingPunct="1">
                        <a:lnSpc>
                          <a:spcPct val="100000"/>
                        </a:lnSpc>
                        <a:spcBef>
                          <a:spcPct val="20000"/>
                        </a:spcBef>
                        <a:spcAft>
                          <a:spcPct val="0"/>
                        </a:spcAft>
                        <a:buClrTx/>
                        <a:buSzPct val="100000"/>
                        <a:buFont typeface="Arial" panose="020B0604020202020204" pitchFamily="34" charset="0"/>
                        <a:buNone/>
                        <a:tabLst/>
                      </a:pPr>
                      <a:r>
                        <a:rPr kumimoji="0" lang="en-US" sz="2800" b="0" i="0" u="none" strike="noStrike" cap="none" normalizeH="0" baseline="0" smtClean="0">
                          <a:ln>
                            <a:noFill/>
                          </a:ln>
                          <a:solidFill>
                            <a:schemeClr val="tx1"/>
                          </a:solidFill>
                          <a:effectLst/>
                          <a:latin typeface="Verdana" panose="020B0604030504040204" pitchFamily="34" charset="0"/>
                        </a:rPr>
                        <a:t>Order placing</a:t>
                      </a:r>
                      <a:endParaRPr kumimoji="0" lang="en-US" sz="2800" b="0" i="0" u="none" strike="noStrike" cap="none" normalizeH="0" baseline="0" smtClean="0">
                        <a:ln>
                          <a:noFill/>
                        </a:ln>
                        <a:solidFill>
                          <a:schemeClr val="tx1"/>
                        </a:solidFill>
                        <a:effectLst/>
                        <a:latin typeface="Century Schoolbook" panose="02040604050505020304" pitchFamily="18" charset="0"/>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0000"/>
                        <a:buFont typeface="Wingdings" panose="05000000000000000000" pitchFamily="2" charset="2"/>
                        <a:defRPr sz="2000">
                          <a:solidFill>
                            <a:schemeClr val="tx1"/>
                          </a:solidFill>
                          <a:latin typeface="Century Schoolbook" panose="02040604050505020304" pitchFamily="18" charset="0"/>
                        </a:defRPr>
                      </a:lvl1pPr>
                      <a:lvl2pPr marL="742950" indent="-376238">
                        <a:spcBef>
                          <a:spcPct val="20000"/>
                        </a:spcBef>
                        <a:buClr>
                          <a:schemeClr val="accent1"/>
                        </a:buClr>
                        <a:buSzPct val="80000"/>
                        <a:buFont typeface="Wingdings 2" panose="05020102010507070707" pitchFamily="18" charset="2"/>
                        <a:defRPr sz="1900">
                          <a:solidFill>
                            <a:schemeClr val="tx1"/>
                          </a:solidFill>
                          <a:latin typeface="Century Schoolbook" panose="02040604050505020304" pitchFamily="18" charset="0"/>
                        </a:defRPr>
                      </a:lvl2pPr>
                      <a:lvl3pPr marL="1143000" indent="-411163">
                        <a:spcBef>
                          <a:spcPct val="20000"/>
                        </a:spcBef>
                        <a:buClr>
                          <a:srgbClr val="E1307B"/>
                        </a:buClr>
                        <a:buSzPct val="60000"/>
                        <a:buFont typeface="Wingdings" panose="05000000000000000000" pitchFamily="2" charset="2"/>
                        <a:defRPr sz="2000">
                          <a:solidFill>
                            <a:schemeClr val="tx1"/>
                          </a:solidFill>
                          <a:latin typeface="Century Schoolbook" panose="02040604050505020304" pitchFamily="18" charset="0"/>
                        </a:defRPr>
                      </a:lvl3pPr>
                      <a:lvl4pPr marL="1600200" indent="-595313">
                        <a:spcBef>
                          <a:spcPct val="20000"/>
                        </a:spcBef>
                        <a:buClr>
                          <a:srgbClr val="FFAEC5"/>
                        </a:buClr>
                        <a:buSzPct val="60000"/>
                        <a:buFont typeface="Wingdings" panose="05000000000000000000" pitchFamily="2" charset="2"/>
                        <a:defRPr>
                          <a:solidFill>
                            <a:schemeClr val="tx1"/>
                          </a:solidFill>
                          <a:latin typeface="Century Schoolbook" panose="02040604050505020304" pitchFamily="18" charset="0"/>
                        </a:defRPr>
                      </a:lvl4pPr>
                      <a:lvl5pPr marL="2057400" indent="-777875">
                        <a:spcBef>
                          <a:spcPct val="20000"/>
                        </a:spcBef>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5pPr>
                      <a:lvl6pPr marL="25146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6pPr>
                      <a:lvl7pPr marL="29718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7pPr>
                      <a:lvl8pPr marL="34290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8pPr>
                      <a:lvl9pPr marL="38862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9pPr>
                    </a:lstStyle>
                    <a:p>
                      <a:pPr marL="0" marR="0" lvl="0" indent="0" algn="l" defTabSz="914400" rtl="0" eaLnBrk="1" fontAlgn="base" latinLnBrk="0" hangingPunct="1">
                        <a:lnSpc>
                          <a:spcPct val="100000"/>
                        </a:lnSpc>
                        <a:spcBef>
                          <a:spcPct val="20000"/>
                        </a:spcBef>
                        <a:spcAft>
                          <a:spcPct val="0"/>
                        </a:spcAft>
                        <a:buClrTx/>
                        <a:buSzPct val="100000"/>
                        <a:buFont typeface="Arial" panose="020B0604020202020204" pitchFamily="34" charset="0"/>
                        <a:buNone/>
                        <a:tabLst/>
                      </a:pPr>
                      <a:r>
                        <a:rPr kumimoji="0" lang="en-US" sz="2800" b="0" i="0" u="none" strike="noStrike" cap="none" normalizeH="0" baseline="0" smtClean="0">
                          <a:ln>
                            <a:noFill/>
                          </a:ln>
                          <a:solidFill>
                            <a:schemeClr val="tx1"/>
                          </a:solidFill>
                          <a:effectLst/>
                          <a:latin typeface="Verdana" panose="020B0604030504040204" pitchFamily="34" charset="0"/>
                        </a:rPr>
                        <a:t>Handling</a:t>
                      </a:r>
                      <a:endParaRPr kumimoji="0" lang="en-US" sz="2800" b="0" i="0" u="none" strike="noStrike" cap="none" normalizeH="0" baseline="0" smtClean="0">
                        <a:ln>
                          <a:noFill/>
                        </a:ln>
                        <a:solidFill>
                          <a:schemeClr val="tx1"/>
                        </a:solidFill>
                        <a:effectLst/>
                        <a:latin typeface="Century Schoolbook" panose="02040604050505020304" pitchFamily="18" charset="0"/>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3030">
                <a:tc>
                  <a:txBody>
                    <a:bodyPr/>
                    <a:lstStyle>
                      <a:lvl1pPr>
                        <a:spcBef>
                          <a:spcPts val="600"/>
                        </a:spcBef>
                        <a:buClr>
                          <a:schemeClr val="accent1"/>
                        </a:buClr>
                        <a:buSzPct val="70000"/>
                        <a:buFont typeface="Wingdings" panose="05000000000000000000" pitchFamily="2" charset="2"/>
                        <a:defRPr sz="2000">
                          <a:solidFill>
                            <a:schemeClr val="tx1"/>
                          </a:solidFill>
                          <a:latin typeface="Century Schoolbook" panose="02040604050505020304" pitchFamily="18" charset="0"/>
                        </a:defRPr>
                      </a:lvl1pPr>
                      <a:lvl2pPr marL="742950" indent="-376238">
                        <a:spcBef>
                          <a:spcPct val="20000"/>
                        </a:spcBef>
                        <a:buClr>
                          <a:schemeClr val="accent1"/>
                        </a:buClr>
                        <a:buSzPct val="80000"/>
                        <a:buFont typeface="Wingdings 2" panose="05020102010507070707" pitchFamily="18" charset="2"/>
                        <a:defRPr sz="1900">
                          <a:solidFill>
                            <a:schemeClr val="tx1"/>
                          </a:solidFill>
                          <a:latin typeface="Century Schoolbook" panose="02040604050505020304" pitchFamily="18" charset="0"/>
                        </a:defRPr>
                      </a:lvl2pPr>
                      <a:lvl3pPr marL="1143000" indent="-411163">
                        <a:spcBef>
                          <a:spcPct val="20000"/>
                        </a:spcBef>
                        <a:buClr>
                          <a:srgbClr val="E1307B"/>
                        </a:buClr>
                        <a:buSzPct val="60000"/>
                        <a:buFont typeface="Wingdings" panose="05000000000000000000" pitchFamily="2" charset="2"/>
                        <a:defRPr sz="2000">
                          <a:solidFill>
                            <a:schemeClr val="tx1"/>
                          </a:solidFill>
                          <a:latin typeface="Century Schoolbook" panose="02040604050505020304" pitchFamily="18" charset="0"/>
                        </a:defRPr>
                      </a:lvl3pPr>
                      <a:lvl4pPr marL="1600200" indent="-595313">
                        <a:spcBef>
                          <a:spcPct val="20000"/>
                        </a:spcBef>
                        <a:buClr>
                          <a:srgbClr val="FFAEC5"/>
                        </a:buClr>
                        <a:buSzPct val="60000"/>
                        <a:buFont typeface="Wingdings" panose="05000000000000000000" pitchFamily="2" charset="2"/>
                        <a:defRPr>
                          <a:solidFill>
                            <a:schemeClr val="tx1"/>
                          </a:solidFill>
                          <a:latin typeface="Century Schoolbook" panose="02040604050505020304" pitchFamily="18" charset="0"/>
                        </a:defRPr>
                      </a:lvl4pPr>
                      <a:lvl5pPr marL="2057400" indent="-777875">
                        <a:spcBef>
                          <a:spcPct val="20000"/>
                        </a:spcBef>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5pPr>
                      <a:lvl6pPr marL="25146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6pPr>
                      <a:lvl7pPr marL="29718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7pPr>
                      <a:lvl8pPr marL="34290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8pPr>
                      <a:lvl9pPr marL="38862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9pPr>
                    </a:lstStyle>
                    <a:p>
                      <a:pPr marL="0" marR="0" lvl="0" indent="0" algn="l" defTabSz="914400" rtl="0" eaLnBrk="1" fontAlgn="base" latinLnBrk="0" hangingPunct="1">
                        <a:lnSpc>
                          <a:spcPct val="100000"/>
                        </a:lnSpc>
                        <a:spcBef>
                          <a:spcPct val="20000"/>
                        </a:spcBef>
                        <a:spcAft>
                          <a:spcPct val="0"/>
                        </a:spcAft>
                        <a:buClrTx/>
                        <a:buSzPct val="100000"/>
                        <a:buFont typeface="Arial" panose="020B0604020202020204" pitchFamily="34" charset="0"/>
                        <a:buNone/>
                        <a:tabLst/>
                      </a:pPr>
                      <a:r>
                        <a:rPr kumimoji="0" lang="en-US" sz="2800" b="0" i="0" u="none" strike="noStrike" cap="none" normalizeH="0" baseline="0" smtClean="0">
                          <a:ln>
                            <a:noFill/>
                          </a:ln>
                          <a:solidFill>
                            <a:schemeClr val="tx1"/>
                          </a:solidFill>
                          <a:effectLst/>
                          <a:latin typeface="Verdana" panose="020B0604030504040204" pitchFamily="34" charset="0"/>
                        </a:rPr>
                        <a:t>Transportation</a:t>
                      </a:r>
                      <a:endParaRPr kumimoji="0" lang="en-US" sz="2800" b="0" i="0" u="none" strike="noStrike" cap="none" normalizeH="0" baseline="0" smtClean="0">
                        <a:ln>
                          <a:noFill/>
                        </a:ln>
                        <a:solidFill>
                          <a:schemeClr val="tx1"/>
                        </a:solidFill>
                        <a:effectLst/>
                        <a:latin typeface="Century Schoolbook" panose="02040604050505020304" pitchFamily="18" charset="0"/>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0000"/>
                        <a:buFont typeface="Wingdings" panose="05000000000000000000" pitchFamily="2" charset="2"/>
                        <a:defRPr sz="2000">
                          <a:solidFill>
                            <a:schemeClr val="tx1"/>
                          </a:solidFill>
                          <a:latin typeface="Century Schoolbook" panose="02040604050505020304" pitchFamily="18" charset="0"/>
                        </a:defRPr>
                      </a:lvl1pPr>
                      <a:lvl2pPr marL="742950" indent="-376238">
                        <a:spcBef>
                          <a:spcPct val="20000"/>
                        </a:spcBef>
                        <a:buClr>
                          <a:schemeClr val="accent1"/>
                        </a:buClr>
                        <a:buSzPct val="80000"/>
                        <a:buFont typeface="Wingdings 2" panose="05020102010507070707" pitchFamily="18" charset="2"/>
                        <a:defRPr sz="1900">
                          <a:solidFill>
                            <a:schemeClr val="tx1"/>
                          </a:solidFill>
                          <a:latin typeface="Century Schoolbook" panose="02040604050505020304" pitchFamily="18" charset="0"/>
                        </a:defRPr>
                      </a:lvl2pPr>
                      <a:lvl3pPr marL="1143000" indent="-411163">
                        <a:spcBef>
                          <a:spcPct val="20000"/>
                        </a:spcBef>
                        <a:buClr>
                          <a:srgbClr val="E1307B"/>
                        </a:buClr>
                        <a:buSzPct val="60000"/>
                        <a:buFont typeface="Wingdings" panose="05000000000000000000" pitchFamily="2" charset="2"/>
                        <a:defRPr sz="2000">
                          <a:solidFill>
                            <a:schemeClr val="tx1"/>
                          </a:solidFill>
                          <a:latin typeface="Century Schoolbook" panose="02040604050505020304" pitchFamily="18" charset="0"/>
                        </a:defRPr>
                      </a:lvl3pPr>
                      <a:lvl4pPr marL="1600200" indent="-595313">
                        <a:spcBef>
                          <a:spcPct val="20000"/>
                        </a:spcBef>
                        <a:buClr>
                          <a:srgbClr val="FFAEC5"/>
                        </a:buClr>
                        <a:buSzPct val="60000"/>
                        <a:buFont typeface="Wingdings" panose="05000000000000000000" pitchFamily="2" charset="2"/>
                        <a:defRPr>
                          <a:solidFill>
                            <a:schemeClr val="tx1"/>
                          </a:solidFill>
                          <a:latin typeface="Century Schoolbook" panose="02040604050505020304" pitchFamily="18" charset="0"/>
                        </a:defRPr>
                      </a:lvl4pPr>
                      <a:lvl5pPr marL="2057400" indent="-777875">
                        <a:spcBef>
                          <a:spcPct val="20000"/>
                        </a:spcBef>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5pPr>
                      <a:lvl6pPr marL="25146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6pPr>
                      <a:lvl7pPr marL="29718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7pPr>
                      <a:lvl8pPr marL="34290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8pPr>
                      <a:lvl9pPr marL="38862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9pPr>
                    </a:lstStyle>
                    <a:p>
                      <a:pPr marL="0" marR="0" lvl="0" indent="0" algn="l" defTabSz="914400" rtl="0" eaLnBrk="1" fontAlgn="base" latinLnBrk="0" hangingPunct="1">
                        <a:lnSpc>
                          <a:spcPct val="100000"/>
                        </a:lnSpc>
                        <a:spcBef>
                          <a:spcPct val="20000"/>
                        </a:spcBef>
                        <a:spcAft>
                          <a:spcPct val="0"/>
                        </a:spcAft>
                        <a:buClrTx/>
                        <a:buSzPct val="100000"/>
                        <a:buFont typeface="Arial" panose="020B0604020202020204" pitchFamily="34" charset="0"/>
                        <a:buNone/>
                        <a:tabLst/>
                      </a:pPr>
                      <a:r>
                        <a:rPr kumimoji="0" lang="en-US" sz="2800" b="0" i="0" u="none" strike="noStrike" cap="none" normalizeH="0" baseline="0" smtClean="0">
                          <a:ln>
                            <a:noFill/>
                          </a:ln>
                          <a:solidFill>
                            <a:schemeClr val="tx1"/>
                          </a:solidFill>
                          <a:effectLst/>
                          <a:latin typeface="Verdana" panose="020B0604030504040204" pitchFamily="34" charset="0"/>
                        </a:rPr>
                        <a:t>Insurance</a:t>
                      </a:r>
                      <a:endParaRPr kumimoji="0" lang="en-US" sz="2800" b="0" i="0" u="none" strike="noStrike" cap="none" normalizeH="0" baseline="0" smtClean="0">
                        <a:ln>
                          <a:noFill/>
                        </a:ln>
                        <a:solidFill>
                          <a:schemeClr val="tx1"/>
                        </a:solidFill>
                        <a:effectLst/>
                        <a:latin typeface="Century Schoolbook" panose="02040604050505020304" pitchFamily="18" charset="0"/>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551">
                <a:tc>
                  <a:txBody>
                    <a:bodyPr/>
                    <a:lstStyle>
                      <a:lvl1pPr>
                        <a:spcBef>
                          <a:spcPts val="600"/>
                        </a:spcBef>
                        <a:buClr>
                          <a:schemeClr val="accent1"/>
                        </a:buClr>
                        <a:buSzPct val="70000"/>
                        <a:buFont typeface="Wingdings" panose="05000000000000000000" pitchFamily="2" charset="2"/>
                        <a:defRPr sz="2000">
                          <a:solidFill>
                            <a:schemeClr val="tx1"/>
                          </a:solidFill>
                          <a:latin typeface="Century Schoolbook" panose="02040604050505020304" pitchFamily="18" charset="0"/>
                        </a:defRPr>
                      </a:lvl1pPr>
                      <a:lvl2pPr marL="742950" indent="-376238">
                        <a:spcBef>
                          <a:spcPct val="20000"/>
                        </a:spcBef>
                        <a:buClr>
                          <a:schemeClr val="accent1"/>
                        </a:buClr>
                        <a:buSzPct val="80000"/>
                        <a:buFont typeface="Wingdings 2" panose="05020102010507070707" pitchFamily="18" charset="2"/>
                        <a:defRPr sz="1900">
                          <a:solidFill>
                            <a:schemeClr val="tx1"/>
                          </a:solidFill>
                          <a:latin typeface="Century Schoolbook" panose="02040604050505020304" pitchFamily="18" charset="0"/>
                        </a:defRPr>
                      </a:lvl2pPr>
                      <a:lvl3pPr marL="1143000" indent="-411163">
                        <a:spcBef>
                          <a:spcPct val="20000"/>
                        </a:spcBef>
                        <a:buClr>
                          <a:srgbClr val="E1307B"/>
                        </a:buClr>
                        <a:buSzPct val="60000"/>
                        <a:buFont typeface="Wingdings" panose="05000000000000000000" pitchFamily="2" charset="2"/>
                        <a:defRPr sz="2000">
                          <a:solidFill>
                            <a:schemeClr val="tx1"/>
                          </a:solidFill>
                          <a:latin typeface="Century Schoolbook" panose="02040604050505020304" pitchFamily="18" charset="0"/>
                        </a:defRPr>
                      </a:lvl3pPr>
                      <a:lvl4pPr marL="1600200" indent="-595313">
                        <a:spcBef>
                          <a:spcPct val="20000"/>
                        </a:spcBef>
                        <a:buClr>
                          <a:srgbClr val="FFAEC5"/>
                        </a:buClr>
                        <a:buSzPct val="60000"/>
                        <a:buFont typeface="Wingdings" panose="05000000000000000000" pitchFamily="2" charset="2"/>
                        <a:defRPr>
                          <a:solidFill>
                            <a:schemeClr val="tx1"/>
                          </a:solidFill>
                          <a:latin typeface="Century Schoolbook" panose="02040604050505020304" pitchFamily="18" charset="0"/>
                        </a:defRPr>
                      </a:lvl4pPr>
                      <a:lvl5pPr marL="2057400" indent="-777875">
                        <a:spcBef>
                          <a:spcPct val="20000"/>
                        </a:spcBef>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5pPr>
                      <a:lvl6pPr marL="25146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6pPr>
                      <a:lvl7pPr marL="29718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7pPr>
                      <a:lvl8pPr marL="34290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8pPr>
                      <a:lvl9pPr marL="38862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9pPr>
                    </a:lstStyle>
                    <a:p>
                      <a:pPr marL="0" marR="0" lvl="0" indent="0" algn="l" defTabSz="914400" rtl="0" eaLnBrk="1" fontAlgn="base" latinLnBrk="0" hangingPunct="1">
                        <a:lnSpc>
                          <a:spcPct val="100000"/>
                        </a:lnSpc>
                        <a:spcBef>
                          <a:spcPct val="20000"/>
                        </a:spcBef>
                        <a:spcAft>
                          <a:spcPct val="0"/>
                        </a:spcAft>
                        <a:buClrTx/>
                        <a:buSzPct val="100000"/>
                        <a:buFont typeface="Arial" panose="020B0604020202020204" pitchFamily="34" charset="0"/>
                        <a:buNone/>
                        <a:tabLst/>
                      </a:pPr>
                      <a:r>
                        <a:rPr kumimoji="0" lang="en-US" sz="2800" b="0" i="0" u="none" strike="noStrike" cap="none" normalizeH="0" baseline="0" smtClean="0">
                          <a:ln>
                            <a:noFill/>
                          </a:ln>
                          <a:solidFill>
                            <a:schemeClr val="tx1"/>
                          </a:solidFill>
                          <a:effectLst/>
                          <a:latin typeface="Verdana" panose="020B0604030504040204" pitchFamily="34" charset="0"/>
                        </a:rPr>
                        <a:t>Receiving, inspecting &amp; storing</a:t>
                      </a:r>
                      <a:endParaRPr kumimoji="0" lang="en-US" sz="2800" b="0" i="0" u="none" strike="noStrike" cap="none" normalizeH="0" baseline="0" smtClean="0">
                        <a:ln>
                          <a:noFill/>
                        </a:ln>
                        <a:solidFill>
                          <a:schemeClr val="tx1"/>
                        </a:solidFill>
                        <a:effectLst/>
                        <a:latin typeface="Century Schoolbook" panose="02040604050505020304" pitchFamily="18" charset="0"/>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0000"/>
                        <a:buFont typeface="Wingdings" panose="05000000000000000000" pitchFamily="2" charset="2"/>
                        <a:defRPr sz="2000">
                          <a:solidFill>
                            <a:schemeClr val="tx1"/>
                          </a:solidFill>
                          <a:latin typeface="Century Schoolbook" panose="02040604050505020304" pitchFamily="18" charset="0"/>
                        </a:defRPr>
                      </a:lvl1pPr>
                      <a:lvl2pPr marL="742950" indent="-376238">
                        <a:spcBef>
                          <a:spcPct val="20000"/>
                        </a:spcBef>
                        <a:buClr>
                          <a:schemeClr val="accent1"/>
                        </a:buClr>
                        <a:buSzPct val="80000"/>
                        <a:buFont typeface="Wingdings 2" panose="05020102010507070707" pitchFamily="18" charset="2"/>
                        <a:defRPr sz="1900">
                          <a:solidFill>
                            <a:schemeClr val="tx1"/>
                          </a:solidFill>
                          <a:latin typeface="Century Schoolbook" panose="02040604050505020304" pitchFamily="18" charset="0"/>
                        </a:defRPr>
                      </a:lvl2pPr>
                      <a:lvl3pPr marL="1143000" indent="-411163">
                        <a:spcBef>
                          <a:spcPct val="20000"/>
                        </a:spcBef>
                        <a:buClr>
                          <a:srgbClr val="E1307B"/>
                        </a:buClr>
                        <a:buSzPct val="60000"/>
                        <a:buFont typeface="Wingdings" panose="05000000000000000000" pitchFamily="2" charset="2"/>
                        <a:defRPr sz="2000">
                          <a:solidFill>
                            <a:schemeClr val="tx1"/>
                          </a:solidFill>
                          <a:latin typeface="Century Schoolbook" panose="02040604050505020304" pitchFamily="18" charset="0"/>
                        </a:defRPr>
                      </a:lvl3pPr>
                      <a:lvl4pPr marL="1600200" indent="-595313">
                        <a:spcBef>
                          <a:spcPct val="20000"/>
                        </a:spcBef>
                        <a:buClr>
                          <a:srgbClr val="FFAEC5"/>
                        </a:buClr>
                        <a:buSzPct val="60000"/>
                        <a:buFont typeface="Wingdings" panose="05000000000000000000" pitchFamily="2" charset="2"/>
                        <a:defRPr>
                          <a:solidFill>
                            <a:schemeClr val="tx1"/>
                          </a:solidFill>
                          <a:latin typeface="Century Schoolbook" panose="02040604050505020304" pitchFamily="18" charset="0"/>
                        </a:defRPr>
                      </a:lvl4pPr>
                      <a:lvl5pPr marL="2057400" indent="-777875">
                        <a:spcBef>
                          <a:spcPct val="20000"/>
                        </a:spcBef>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5pPr>
                      <a:lvl6pPr marL="25146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6pPr>
                      <a:lvl7pPr marL="29718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7pPr>
                      <a:lvl8pPr marL="34290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8pPr>
                      <a:lvl9pPr marL="38862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9pPr>
                    </a:lstStyle>
                    <a:p>
                      <a:pPr marL="0" marR="0" lvl="0" indent="0" algn="l" defTabSz="914400" rtl="0" eaLnBrk="1" fontAlgn="base" latinLnBrk="0" hangingPunct="1">
                        <a:lnSpc>
                          <a:spcPct val="100000"/>
                        </a:lnSpc>
                        <a:spcBef>
                          <a:spcPct val="20000"/>
                        </a:spcBef>
                        <a:spcAft>
                          <a:spcPct val="0"/>
                        </a:spcAft>
                        <a:buClrTx/>
                        <a:buSzPct val="100000"/>
                        <a:buFont typeface="Arial" panose="020B0604020202020204" pitchFamily="34" charset="0"/>
                        <a:buNone/>
                        <a:tabLst/>
                      </a:pPr>
                      <a:r>
                        <a:rPr kumimoji="0" lang="en-US" sz="2800" b="0" i="0" u="none" strike="noStrike" cap="none" normalizeH="0" baseline="0" smtClean="0">
                          <a:ln>
                            <a:noFill/>
                          </a:ln>
                          <a:solidFill>
                            <a:schemeClr val="tx1"/>
                          </a:solidFill>
                          <a:effectLst/>
                          <a:latin typeface="Verdana" panose="020B0604030504040204" pitchFamily="34" charset="0"/>
                        </a:rPr>
                        <a:t>Deterioration &amp; obsolescence</a:t>
                      </a:r>
                      <a:endParaRPr kumimoji="0" lang="en-US" sz="2800" b="0" i="0" u="none" strike="noStrike" cap="none" normalizeH="0" baseline="0" smtClean="0">
                        <a:ln>
                          <a:noFill/>
                        </a:ln>
                        <a:solidFill>
                          <a:schemeClr val="tx1"/>
                        </a:solidFill>
                        <a:effectLst/>
                        <a:latin typeface="Century Schoolbook" panose="02040604050505020304" pitchFamily="18" charset="0"/>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4844">
                <a:tc>
                  <a:txBody>
                    <a:bodyPr/>
                    <a:lstStyle>
                      <a:lvl1pPr>
                        <a:spcBef>
                          <a:spcPts val="600"/>
                        </a:spcBef>
                        <a:buClr>
                          <a:schemeClr val="accent1"/>
                        </a:buClr>
                        <a:buSzPct val="70000"/>
                        <a:buFont typeface="Wingdings" panose="05000000000000000000" pitchFamily="2" charset="2"/>
                        <a:defRPr sz="2000">
                          <a:solidFill>
                            <a:schemeClr val="tx1"/>
                          </a:solidFill>
                          <a:latin typeface="Century Schoolbook" panose="02040604050505020304" pitchFamily="18" charset="0"/>
                        </a:defRPr>
                      </a:lvl1pPr>
                      <a:lvl2pPr marL="742950" indent="-376238">
                        <a:spcBef>
                          <a:spcPct val="20000"/>
                        </a:spcBef>
                        <a:buClr>
                          <a:schemeClr val="accent1"/>
                        </a:buClr>
                        <a:buSzPct val="80000"/>
                        <a:buFont typeface="Wingdings 2" panose="05020102010507070707" pitchFamily="18" charset="2"/>
                        <a:defRPr sz="1900">
                          <a:solidFill>
                            <a:schemeClr val="tx1"/>
                          </a:solidFill>
                          <a:latin typeface="Century Schoolbook" panose="02040604050505020304" pitchFamily="18" charset="0"/>
                        </a:defRPr>
                      </a:lvl2pPr>
                      <a:lvl3pPr marL="1143000" indent="-411163">
                        <a:spcBef>
                          <a:spcPct val="20000"/>
                        </a:spcBef>
                        <a:buClr>
                          <a:srgbClr val="E1307B"/>
                        </a:buClr>
                        <a:buSzPct val="60000"/>
                        <a:buFont typeface="Wingdings" panose="05000000000000000000" pitchFamily="2" charset="2"/>
                        <a:defRPr sz="2000">
                          <a:solidFill>
                            <a:schemeClr val="tx1"/>
                          </a:solidFill>
                          <a:latin typeface="Century Schoolbook" panose="02040604050505020304" pitchFamily="18" charset="0"/>
                        </a:defRPr>
                      </a:lvl3pPr>
                      <a:lvl4pPr marL="1600200" indent="-595313">
                        <a:spcBef>
                          <a:spcPct val="20000"/>
                        </a:spcBef>
                        <a:buClr>
                          <a:srgbClr val="FFAEC5"/>
                        </a:buClr>
                        <a:buSzPct val="60000"/>
                        <a:buFont typeface="Wingdings" panose="05000000000000000000" pitchFamily="2" charset="2"/>
                        <a:defRPr>
                          <a:solidFill>
                            <a:schemeClr val="tx1"/>
                          </a:solidFill>
                          <a:latin typeface="Century Schoolbook" panose="02040604050505020304" pitchFamily="18" charset="0"/>
                        </a:defRPr>
                      </a:lvl4pPr>
                      <a:lvl5pPr marL="2057400" indent="-777875">
                        <a:spcBef>
                          <a:spcPct val="20000"/>
                        </a:spcBef>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5pPr>
                      <a:lvl6pPr marL="25146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6pPr>
                      <a:lvl7pPr marL="29718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7pPr>
                      <a:lvl8pPr marL="34290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8pPr>
                      <a:lvl9pPr marL="38862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9pPr>
                    </a:lstStyle>
                    <a:p>
                      <a:pPr marL="0" marR="0" lvl="0" indent="0" algn="l" defTabSz="914400" rtl="0" eaLnBrk="1" fontAlgn="base" latinLnBrk="0" hangingPunct="1">
                        <a:lnSpc>
                          <a:spcPct val="100000"/>
                        </a:lnSpc>
                        <a:spcBef>
                          <a:spcPct val="20000"/>
                        </a:spcBef>
                        <a:spcAft>
                          <a:spcPct val="0"/>
                        </a:spcAft>
                        <a:buClrTx/>
                        <a:buSzPct val="100000"/>
                        <a:buFont typeface="Arial" panose="020B0604020202020204" pitchFamily="34" charset="0"/>
                        <a:buNone/>
                        <a:tabLst/>
                      </a:pPr>
                      <a:r>
                        <a:rPr kumimoji="0" lang="en-US" sz="2800" b="0" i="0" u="none" strike="noStrike" cap="none" normalizeH="0" baseline="0" smtClean="0">
                          <a:ln>
                            <a:noFill/>
                          </a:ln>
                          <a:solidFill>
                            <a:schemeClr val="tx1"/>
                          </a:solidFill>
                          <a:effectLst/>
                          <a:latin typeface="Verdana" panose="020B0604030504040204" pitchFamily="34" charset="0"/>
                        </a:rPr>
                        <a:t>Clerical and staff</a:t>
                      </a:r>
                      <a:endParaRPr kumimoji="0" lang="en-US" sz="2800" b="0" i="0" u="none" strike="noStrike" cap="none" normalizeH="0" baseline="0" smtClean="0">
                        <a:ln>
                          <a:noFill/>
                        </a:ln>
                        <a:solidFill>
                          <a:schemeClr val="tx1"/>
                        </a:solidFill>
                        <a:effectLst/>
                        <a:latin typeface="Century Schoolbook" panose="02040604050505020304" pitchFamily="18" charset="0"/>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0000"/>
                        <a:buFont typeface="Wingdings" panose="05000000000000000000" pitchFamily="2" charset="2"/>
                        <a:defRPr sz="2000">
                          <a:solidFill>
                            <a:schemeClr val="tx1"/>
                          </a:solidFill>
                          <a:latin typeface="Century Schoolbook" panose="02040604050505020304" pitchFamily="18" charset="0"/>
                        </a:defRPr>
                      </a:lvl1pPr>
                      <a:lvl2pPr marL="742950" indent="-376238">
                        <a:spcBef>
                          <a:spcPct val="20000"/>
                        </a:spcBef>
                        <a:buClr>
                          <a:schemeClr val="accent1"/>
                        </a:buClr>
                        <a:buSzPct val="80000"/>
                        <a:buFont typeface="Wingdings 2" panose="05020102010507070707" pitchFamily="18" charset="2"/>
                        <a:defRPr sz="1900">
                          <a:solidFill>
                            <a:schemeClr val="tx1"/>
                          </a:solidFill>
                          <a:latin typeface="Century Schoolbook" panose="02040604050505020304" pitchFamily="18" charset="0"/>
                        </a:defRPr>
                      </a:lvl2pPr>
                      <a:lvl3pPr marL="1143000" indent="-411163">
                        <a:spcBef>
                          <a:spcPct val="20000"/>
                        </a:spcBef>
                        <a:buClr>
                          <a:srgbClr val="E1307B"/>
                        </a:buClr>
                        <a:buSzPct val="60000"/>
                        <a:buFont typeface="Wingdings" panose="05000000000000000000" pitchFamily="2" charset="2"/>
                        <a:defRPr sz="2000">
                          <a:solidFill>
                            <a:schemeClr val="tx1"/>
                          </a:solidFill>
                          <a:latin typeface="Century Schoolbook" panose="02040604050505020304" pitchFamily="18" charset="0"/>
                        </a:defRPr>
                      </a:lvl3pPr>
                      <a:lvl4pPr marL="1600200" indent="-595313">
                        <a:spcBef>
                          <a:spcPct val="20000"/>
                        </a:spcBef>
                        <a:buClr>
                          <a:srgbClr val="FFAEC5"/>
                        </a:buClr>
                        <a:buSzPct val="60000"/>
                        <a:buFont typeface="Wingdings" panose="05000000000000000000" pitchFamily="2" charset="2"/>
                        <a:defRPr>
                          <a:solidFill>
                            <a:schemeClr val="tx1"/>
                          </a:solidFill>
                          <a:latin typeface="Century Schoolbook" panose="02040604050505020304" pitchFamily="18" charset="0"/>
                        </a:defRPr>
                      </a:lvl4pPr>
                      <a:lvl5pPr marL="2057400" indent="-777875">
                        <a:spcBef>
                          <a:spcPct val="20000"/>
                        </a:spcBef>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5pPr>
                      <a:lvl6pPr marL="25146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6pPr>
                      <a:lvl7pPr marL="29718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7pPr>
                      <a:lvl8pPr marL="34290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8pPr>
                      <a:lvl9pPr marL="3886200" indent="-777875" eaLnBrk="0" fontAlgn="base" hangingPunct="0">
                        <a:spcBef>
                          <a:spcPct val="20000"/>
                        </a:spcBef>
                        <a:spcAft>
                          <a:spcPct val="0"/>
                        </a:spcAft>
                        <a:buClr>
                          <a:srgbClr val="EFAAB5"/>
                        </a:buClr>
                        <a:buSzPct val="68000"/>
                        <a:buFont typeface="Wingdings 2" panose="05020102010507070707" pitchFamily="18" charset="2"/>
                        <a:defRPr sz="1400">
                          <a:solidFill>
                            <a:schemeClr val="tx1"/>
                          </a:solidFill>
                          <a:latin typeface="Century Schoolbook" panose="02040604050505020304" pitchFamily="18" charset="0"/>
                        </a:defRPr>
                      </a:lvl9pPr>
                    </a:lstStyle>
                    <a:p>
                      <a:pPr marL="0" marR="0" lvl="0" indent="0" algn="l" defTabSz="914400" rtl="0" eaLnBrk="1" fontAlgn="base" latinLnBrk="0" hangingPunct="1">
                        <a:lnSpc>
                          <a:spcPct val="100000"/>
                        </a:lnSpc>
                        <a:spcBef>
                          <a:spcPct val="20000"/>
                        </a:spcBef>
                        <a:spcAft>
                          <a:spcPct val="0"/>
                        </a:spcAft>
                        <a:buClrTx/>
                        <a:buSzPct val="100000"/>
                        <a:buFont typeface="Arial" panose="020B0604020202020204" pitchFamily="34" charset="0"/>
                        <a:buNone/>
                        <a:tabLst/>
                      </a:pPr>
                      <a:endParaRPr kumimoji="0" lang="en-US" sz="2800" b="0" i="0" u="none" strike="noStrike" cap="none" normalizeH="0" baseline="0" smtClean="0">
                        <a:ln>
                          <a:noFill/>
                        </a:ln>
                        <a:solidFill>
                          <a:schemeClr val="tx1"/>
                        </a:solidFill>
                        <a:effectLst/>
                        <a:latin typeface="Century Schoolbook" panose="02040604050505020304" pitchFamily="18" charset="0"/>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0506" name="Slide Number Placeholder 27"/>
          <p:cNvSpPr txBox="1">
            <a:spLocks noGrp="1" noChangeArrowheads="1"/>
          </p:cNvSpPr>
          <p:nvPr/>
        </p:nvSpPr>
        <p:spPr bwMode="auto">
          <a:xfrm>
            <a:off x="8129588" y="5734050"/>
            <a:ext cx="609600" cy="520700"/>
          </a:xfrm>
          <a:prstGeom prst="rect">
            <a:avLst/>
          </a:prstGeom>
          <a:noFill/>
          <a:ln w="9525">
            <a:noFill/>
            <a:miter lim="800000"/>
            <a:headEnd/>
            <a:tailEnd/>
          </a:ln>
        </p:spPr>
        <p:txBody>
          <a:bodyPr anchor="ctr"/>
          <a:lstStyle/>
          <a:p>
            <a:pPr algn="ctr" eaLnBrk="1" hangingPunct="1"/>
            <a:fld id="{D6A64D79-30DC-4138-AC47-53CCE2386A6A}" type="slidenum">
              <a:rPr lang="en-US" sz="1400" b="1">
                <a:solidFill>
                  <a:srgbClr val="FFFFFF"/>
                </a:solidFill>
              </a:rPr>
              <a:pPr algn="ctr" eaLnBrk="1" hangingPunct="1"/>
              <a:t>11</a:t>
            </a:fld>
            <a:endParaRPr lang="en-US" sz="1400" b="1">
              <a:solidFill>
                <a:srgbClr val="FFFFFF"/>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p:txBody>
          <a:bodyPr/>
          <a:lstStyle/>
          <a:p>
            <a:pPr eaLnBrk="1" hangingPunct="1"/>
            <a:r>
              <a:rPr lang="en-US" dirty="0" smtClean="0"/>
              <a:t>COST OF MANAGING INVENTORY</a:t>
            </a:r>
          </a:p>
        </p:txBody>
      </p:sp>
      <p:sp>
        <p:nvSpPr>
          <p:cNvPr id="21507" name="Rectangle 3"/>
          <p:cNvSpPr>
            <a:spLocks noGrp="1" noChangeArrowheads="1"/>
          </p:cNvSpPr>
          <p:nvPr>
            <p:ph sz="quarter" idx="4294967295"/>
          </p:nvPr>
        </p:nvSpPr>
        <p:spPr/>
        <p:txBody>
          <a:bodyPr/>
          <a:lstStyle/>
          <a:p>
            <a:pPr eaLnBrk="1" hangingPunct="1">
              <a:lnSpc>
                <a:spcPct val="90000"/>
              </a:lnSpc>
            </a:pPr>
            <a:r>
              <a:rPr lang="en-US" sz="2800" dirty="0" smtClean="0"/>
              <a:t>The goal is to choose that order quantity that results in a optimal tradeoff between ordering cost and holding cost so that the total cost of managing inventory will be minimized.</a:t>
            </a:r>
          </a:p>
        </p:txBody>
      </p:sp>
      <p:sp>
        <p:nvSpPr>
          <p:cNvPr id="21508" name="Slide Number Placeholder 5"/>
          <p:cNvSpPr txBox="1">
            <a:spLocks noGrp="1" noChangeArrowheads="1"/>
          </p:cNvSpPr>
          <p:nvPr/>
        </p:nvSpPr>
        <p:spPr bwMode="auto">
          <a:xfrm>
            <a:off x="8129588" y="5734050"/>
            <a:ext cx="609600" cy="520700"/>
          </a:xfrm>
          <a:prstGeom prst="rect">
            <a:avLst/>
          </a:prstGeom>
          <a:noFill/>
          <a:ln w="9525">
            <a:noFill/>
            <a:miter lim="800000"/>
            <a:headEnd/>
            <a:tailEnd/>
          </a:ln>
        </p:spPr>
        <p:txBody>
          <a:bodyPr anchor="ctr"/>
          <a:lstStyle/>
          <a:p>
            <a:pPr algn="ctr" eaLnBrk="1" hangingPunct="1"/>
            <a:fld id="{F69B109A-3610-403C-B5B0-01ACC6B5A32E}" type="slidenum">
              <a:rPr lang="en-US" sz="1400" b="1">
                <a:solidFill>
                  <a:srgbClr val="FFFFFF"/>
                </a:solidFill>
              </a:rPr>
              <a:pPr algn="ctr" eaLnBrk="1" hangingPunct="1"/>
              <a:t>12</a:t>
            </a:fld>
            <a:endParaRPr lang="en-US" sz="1400" b="1">
              <a:solidFill>
                <a:srgbClr val="FFFF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pPr eaLnBrk="1" hangingPunct="1"/>
            <a:r>
              <a:rPr lang="en-US" dirty="0" smtClean="0"/>
              <a:t>COST OF MANAGING INVENTORY</a:t>
            </a:r>
            <a:endParaRPr lang="en-US" dirty="0" smtClean="0"/>
          </a:p>
        </p:txBody>
      </p:sp>
      <p:sp>
        <p:nvSpPr>
          <p:cNvPr id="22531" name="Rectangle 3"/>
          <p:cNvSpPr>
            <a:spLocks noGrp="1" noChangeArrowheads="1"/>
          </p:cNvSpPr>
          <p:nvPr>
            <p:ph sz="quarter" idx="4294967295"/>
          </p:nvPr>
        </p:nvSpPr>
        <p:spPr/>
        <p:txBody>
          <a:bodyPr/>
          <a:lstStyle/>
          <a:p>
            <a:pPr eaLnBrk="1" hangingPunct="1"/>
            <a:r>
              <a:rPr lang="en-US" dirty="0" smtClean="0"/>
              <a:t>Total inventory units demanded = T</a:t>
            </a:r>
          </a:p>
          <a:p>
            <a:pPr eaLnBrk="1" hangingPunct="1"/>
            <a:r>
              <a:rPr lang="en-US" dirty="0" smtClean="0"/>
              <a:t>Order quantity = Q</a:t>
            </a:r>
          </a:p>
          <a:p>
            <a:pPr eaLnBrk="1" hangingPunct="1"/>
            <a:r>
              <a:rPr lang="en-US" dirty="0" smtClean="0"/>
              <a:t>Fixed order cost per </a:t>
            </a:r>
            <a:r>
              <a:rPr lang="en-US" dirty="0" smtClean="0"/>
              <a:t>order= </a:t>
            </a:r>
            <a:r>
              <a:rPr lang="en-US" dirty="0" smtClean="0"/>
              <a:t>F</a:t>
            </a:r>
          </a:p>
          <a:p>
            <a:pPr eaLnBrk="1" hangingPunct="1"/>
            <a:r>
              <a:rPr lang="en-US" dirty="0" smtClean="0"/>
              <a:t>Holding cost  per unit of inventory= H</a:t>
            </a:r>
          </a:p>
          <a:p>
            <a:pPr eaLnBrk="1" hangingPunct="1"/>
            <a:r>
              <a:rPr lang="en-US" dirty="0" smtClean="0"/>
              <a:t>Total cost, TC = (T/Q X F) + (H × Q/2)</a:t>
            </a:r>
          </a:p>
        </p:txBody>
      </p:sp>
      <p:sp>
        <p:nvSpPr>
          <p:cNvPr id="22532" name="Slide Number Placeholder 5"/>
          <p:cNvSpPr txBox="1">
            <a:spLocks noGrp="1" noChangeArrowheads="1"/>
          </p:cNvSpPr>
          <p:nvPr/>
        </p:nvSpPr>
        <p:spPr bwMode="auto">
          <a:xfrm>
            <a:off x="8129588" y="5734050"/>
            <a:ext cx="609600" cy="520700"/>
          </a:xfrm>
          <a:prstGeom prst="rect">
            <a:avLst/>
          </a:prstGeom>
          <a:noFill/>
          <a:ln w="9525">
            <a:noFill/>
            <a:miter lim="800000"/>
            <a:headEnd/>
            <a:tailEnd/>
          </a:ln>
        </p:spPr>
        <p:txBody>
          <a:bodyPr anchor="ctr"/>
          <a:lstStyle/>
          <a:p>
            <a:pPr algn="ctr" eaLnBrk="1" hangingPunct="1"/>
            <a:fld id="{02C0F648-0879-40A3-B57F-FD1F58379469}" type="slidenum">
              <a:rPr lang="en-US" sz="1400" b="1">
                <a:solidFill>
                  <a:srgbClr val="FFFFFF"/>
                </a:solidFill>
              </a:rPr>
              <a:pPr algn="ctr" eaLnBrk="1" hangingPunct="1"/>
              <a:t>13</a:t>
            </a:fld>
            <a:endParaRPr lang="en-US" sz="1400" b="1">
              <a:solidFill>
                <a:srgbClr val="FFFFFF"/>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p:txBody>
          <a:bodyPr lIns="90488" tIns="44450" rIns="90488" bIns="44450" anchor="ctr"/>
          <a:lstStyle/>
          <a:p>
            <a:pPr eaLnBrk="1" hangingPunct="1"/>
            <a:r>
              <a:rPr lang="en-US" smtClean="0"/>
              <a:t>ORDER COST AND HOLDING COST TRADE-OFF</a:t>
            </a:r>
          </a:p>
        </p:txBody>
      </p:sp>
      <p:sp>
        <p:nvSpPr>
          <p:cNvPr id="23555" name="Rectangle 3"/>
          <p:cNvSpPr>
            <a:spLocks noChangeArrowheads="1"/>
          </p:cNvSpPr>
          <p:nvPr/>
        </p:nvSpPr>
        <p:spPr bwMode="auto">
          <a:xfrm>
            <a:off x="6308725" y="3252788"/>
            <a:ext cx="1625600" cy="366712"/>
          </a:xfrm>
          <a:prstGeom prst="rect">
            <a:avLst/>
          </a:prstGeom>
          <a:noFill/>
          <a:ln w="9525">
            <a:noFill/>
            <a:miter lim="800000"/>
            <a:headEnd/>
            <a:tailEnd/>
          </a:ln>
        </p:spPr>
        <p:txBody>
          <a:bodyPr wrap="none" anchor="ctr"/>
          <a:lstStyle/>
          <a:p>
            <a:endParaRPr lang="en-US"/>
          </a:p>
        </p:txBody>
      </p:sp>
      <p:grpSp>
        <p:nvGrpSpPr>
          <p:cNvPr id="23556" name="Group 4"/>
          <p:cNvGrpSpPr>
            <a:grpSpLocks/>
          </p:cNvGrpSpPr>
          <p:nvPr/>
        </p:nvGrpSpPr>
        <p:grpSpPr bwMode="auto">
          <a:xfrm>
            <a:off x="1509713" y="2006600"/>
            <a:ext cx="6918325" cy="4481513"/>
            <a:chOff x="0" y="0"/>
            <a:chExt cx="4358" cy="2823"/>
          </a:xfrm>
        </p:grpSpPr>
        <p:sp>
          <p:nvSpPr>
            <p:cNvPr id="23560" name="Line 4"/>
            <p:cNvSpPr>
              <a:spLocks noChangeShapeType="1"/>
            </p:cNvSpPr>
            <p:nvPr/>
          </p:nvSpPr>
          <p:spPr bwMode="auto">
            <a:xfrm>
              <a:off x="345" y="0"/>
              <a:ext cx="0" cy="2547"/>
            </a:xfrm>
            <a:prstGeom prst="line">
              <a:avLst/>
            </a:prstGeom>
            <a:noFill/>
            <a:ln w="50800">
              <a:solidFill>
                <a:schemeClr val="tx1"/>
              </a:solidFill>
              <a:round/>
              <a:headEnd/>
              <a:tailEnd/>
            </a:ln>
          </p:spPr>
          <p:txBody>
            <a:bodyPr wrap="none" anchor="ctr"/>
            <a:lstStyle/>
            <a:p>
              <a:endParaRPr lang="en-GB"/>
            </a:p>
          </p:txBody>
        </p:sp>
        <p:sp>
          <p:nvSpPr>
            <p:cNvPr id="23561" name="Line 5"/>
            <p:cNvSpPr>
              <a:spLocks noChangeShapeType="1"/>
            </p:cNvSpPr>
            <p:nvPr/>
          </p:nvSpPr>
          <p:spPr bwMode="auto">
            <a:xfrm>
              <a:off x="361" y="2563"/>
              <a:ext cx="3328" cy="0"/>
            </a:xfrm>
            <a:prstGeom prst="line">
              <a:avLst/>
            </a:prstGeom>
            <a:noFill/>
            <a:ln w="50800">
              <a:solidFill>
                <a:schemeClr val="tx1"/>
              </a:solidFill>
              <a:round/>
              <a:headEnd/>
              <a:tailEnd/>
            </a:ln>
          </p:spPr>
          <p:txBody>
            <a:bodyPr wrap="none" anchor="ctr"/>
            <a:lstStyle/>
            <a:p>
              <a:endParaRPr lang="en-GB"/>
            </a:p>
          </p:txBody>
        </p:sp>
        <p:sp>
          <p:nvSpPr>
            <p:cNvPr id="23562" name="Line 6"/>
            <p:cNvSpPr>
              <a:spLocks noChangeShapeType="1"/>
            </p:cNvSpPr>
            <p:nvPr/>
          </p:nvSpPr>
          <p:spPr bwMode="auto">
            <a:xfrm flipV="1">
              <a:off x="349" y="348"/>
              <a:ext cx="2968" cy="2219"/>
            </a:xfrm>
            <a:prstGeom prst="line">
              <a:avLst/>
            </a:prstGeom>
            <a:noFill/>
            <a:ln w="38100">
              <a:solidFill>
                <a:srgbClr val="D519FF"/>
              </a:solidFill>
              <a:round/>
              <a:headEnd/>
              <a:tailEnd/>
            </a:ln>
          </p:spPr>
          <p:txBody>
            <a:bodyPr wrap="none" anchor="ctr"/>
            <a:lstStyle/>
            <a:p>
              <a:endParaRPr lang="en-GB"/>
            </a:p>
          </p:txBody>
        </p:sp>
        <p:sp>
          <p:nvSpPr>
            <p:cNvPr id="23563" name="Arc 7"/>
            <p:cNvSpPr>
              <a:spLocks/>
            </p:cNvSpPr>
            <p:nvPr/>
          </p:nvSpPr>
          <p:spPr bwMode="auto">
            <a:xfrm>
              <a:off x="350" y="214"/>
              <a:ext cx="3020" cy="2208"/>
            </a:xfrm>
            <a:custGeom>
              <a:avLst/>
              <a:gdLst>
                <a:gd name="T0" fmla="*/ 0 w 21600"/>
                <a:gd name="T1" fmla="*/ 0 h 21610"/>
                <a:gd name="T2" fmla="*/ 0 w 21600"/>
                <a:gd name="T3" fmla="*/ 0 h 21610"/>
                <a:gd name="T4" fmla="*/ 0 w 21600"/>
                <a:gd name="T5" fmla="*/ 0 h 21610"/>
                <a:gd name="T6" fmla="*/ 0 60000 65536"/>
                <a:gd name="T7" fmla="*/ 0 60000 65536"/>
                <a:gd name="T8" fmla="*/ 0 60000 65536"/>
                <a:gd name="T9" fmla="*/ 0 w 21600"/>
                <a:gd name="T10" fmla="*/ 0 h 21610"/>
                <a:gd name="T11" fmla="*/ 21600 w 21600"/>
                <a:gd name="T12" fmla="*/ 21610 h 21610"/>
              </a:gdLst>
              <a:ahLst/>
              <a:cxnLst>
                <a:cxn ang="T6">
                  <a:pos x="T0" y="T1"/>
                </a:cxn>
                <a:cxn ang="T7">
                  <a:pos x="T2" y="T3"/>
                </a:cxn>
                <a:cxn ang="T8">
                  <a:pos x="T4" y="T5"/>
                </a:cxn>
              </a:cxnLst>
              <a:rect l="T9" t="T10" r="T11" b="T12"/>
              <a:pathLst>
                <a:path w="21600" h="21610" fill="none" extrusionOk="0">
                  <a:moveTo>
                    <a:pt x="21600" y="21610"/>
                  </a:moveTo>
                  <a:cubicBezTo>
                    <a:pt x="9670" y="21610"/>
                    <a:pt x="0" y="11939"/>
                    <a:pt x="0" y="10"/>
                  </a:cubicBezTo>
                  <a:cubicBezTo>
                    <a:pt x="-1" y="6"/>
                    <a:pt x="0" y="3"/>
                    <a:pt x="0" y="0"/>
                  </a:cubicBezTo>
                </a:path>
                <a:path w="21600" h="21610" stroke="0" extrusionOk="0">
                  <a:moveTo>
                    <a:pt x="21600" y="21610"/>
                  </a:moveTo>
                  <a:cubicBezTo>
                    <a:pt x="9670" y="21610"/>
                    <a:pt x="0" y="11939"/>
                    <a:pt x="0" y="10"/>
                  </a:cubicBezTo>
                  <a:cubicBezTo>
                    <a:pt x="-1" y="6"/>
                    <a:pt x="0" y="3"/>
                    <a:pt x="0" y="0"/>
                  </a:cubicBezTo>
                  <a:lnTo>
                    <a:pt x="21600" y="10"/>
                  </a:lnTo>
                  <a:lnTo>
                    <a:pt x="21600" y="21610"/>
                  </a:lnTo>
                  <a:close/>
                </a:path>
              </a:pathLst>
            </a:custGeom>
            <a:noFill/>
            <a:ln w="12700" cap="rnd">
              <a:solidFill>
                <a:schemeClr val="accent1"/>
              </a:solidFill>
              <a:miter lim="800000"/>
              <a:headEnd/>
              <a:tailEnd/>
            </a:ln>
          </p:spPr>
          <p:txBody>
            <a:bodyPr wrap="none" anchor="ctr"/>
            <a:lstStyle/>
            <a:p>
              <a:endParaRPr lang="en-GB"/>
            </a:p>
          </p:txBody>
        </p:sp>
        <p:sp>
          <p:nvSpPr>
            <p:cNvPr id="23564" name="Rectangle 8"/>
            <p:cNvSpPr>
              <a:spLocks noChangeArrowheads="1"/>
            </p:cNvSpPr>
            <p:nvPr/>
          </p:nvSpPr>
          <p:spPr bwMode="auto">
            <a:xfrm>
              <a:off x="2400" y="1996"/>
              <a:ext cx="1560" cy="229"/>
            </a:xfrm>
            <a:prstGeom prst="rect">
              <a:avLst/>
            </a:prstGeom>
            <a:noFill/>
            <a:ln w="9525">
              <a:noFill/>
              <a:miter lim="800000"/>
              <a:headEnd/>
              <a:tailEnd/>
            </a:ln>
          </p:spPr>
          <p:txBody>
            <a:bodyPr wrap="none" lIns="90488" tIns="44450" rIns="90488" bIns="44450">
              <a:spAutoFit/>
            </a:bodyPr>
            <a:lstStyle/>
            <a:p>
              <a:r>
                <a:rPr lang="en-US" b="1" dirty="0">
                  <a:latin typeface="Times New Roman" pitchFamily="18" charset="0"/>
                </a:rPr>
                <a:t>Order costs = F x (T/Q)</a:t>
              </a:r>
            </a:p>
          </p:txBody>
        </p:sp>
        <p:sp>
          <p:nvSpPr>
            <p:cNvPr id="23565" name="Rectangle 9"/>
            <p:cNvSpPr>
              <a:spLocks noChangeArrowheads="1"/>
            </p:cNvSpPr>
            <p:nvPr/>
          </p:nvSpPr>
          <p:spPr bwMode="auto">
            <a:xfrm>
              <a:off x="3120" y="2594"/>
              <a:ext cx="1238" cy="229"/>
            </a:xfrm>
            <a:prstGeom prst="rect">
              <a:avLst/>
            </a:prstGeom>
            <a:noFill/>
            <a:ln w="9525">
              <a:noFill/>
              <a:miter lim="800000"/>
              <a:headEnd/>
              <a:tailEnd/>
            </a:ln>
          </p:spPr>
          <p:txBody>
            <a:bodyPr wrap="none" lIns="90488" tIns="44450" rIns="90488" bIns="44450">
              <a:spAutoFit/>
            </a:bodyPr>
            <a:lstStyle/>
            <a:p>
              <a:r>
                <a:rPr lang="en-US" b="1">
                  <a:latin typeface="Times New Roman" pitchFamily="18" charset="0"/>
                </a:rPr>
                <a:t>Order quantity, Q</a:t>
              </a:r>
            </a:p>
          </p:txBody>
        </p:sp>
        <p:sp>
          <p:nvSpPr>
            <p:cNvPr id="23566" name="Rectangle 10"/>
            <p:cNvSpPr>
              <a:spLocks noChangeArrowheads="1"/>
            </p:cNvSpPr>
            <p:nvPr/>
          </p:nvSpPr>
          <p:spPr bwMode="auto">
            <a:xfrm>
              <a:off x="0" y="62"/>
              <a:ext cx="186" cy="229"/>
            </a:xfrm>
            <a:prstGeom prst="rect">
              <a:avLst/>
            </a:prstGeom>
            <a:noFill/>
            <a:ln w="9525">
              <a:noFill/>
              <a:miter lim="800000"/>
              <a:headEnd/>
              <a:tailEnd/>
            </a:ln>
          </p:spPr>
          <p:txBody>
            <a:bodyPr wrap="none" lIns="90488" tIns="44450" rIns="90488" bIns="44450">
              <a:spAutoFit/>
            </a:bodyPr>
            <a:lstStyle/>
            <a:p>
              <a:r>
                <a:rPr lang="en-US" b="1">
                  <a:latin typeface="Times New Roman" pitchFamily="18" charset="0"/>
                </a:rPr>
                <a:t>$</a:t>
              </a:r>
            </a:p>
          </p:txBody>
        </p:sp>
        <p:sp>
          <p:nvSpPr>
            <p:cNvPr id="23567" name="Rectangle 11"/>
            <p:cNvSpPr>
              <a:spLocks noChangeArrowheads="1"/>
            </p:cNvSpPr>
            <p:nvPr/>
          </p:nvSpPr>
          <p:spPr bwMode="auto">
            <a:xfrm>
              <a:off x="2352" y="1213"/>
              <a:ext cx="1616" cy="229"/>
            </a:xfrm>
            <a:prstGeom prst="rect">
              <a:avLst/>
            </a:prstGeom>
            <a:noFill/>
            <a:ln w="9525">
              <a:noFill/>
              <a:miter lim="800000"/>
              <a:headEnd/>
              <a:tailEnd/>
            </a:ln>
          </p:spPr>
          <p:txBody>
            <a:bodyPr wrap="none" lIns="90488" tIns="44450" rIns="90488" bIns="44450">
              <a:spAutoFit/>
            </a:bodyPr>
            <a:lstStyle/>
            <a:p>
              <a:r>
                <a:rPr lang="en-US" b="1">
                  <a:solidFill>
                    <a:schemeClr val="tx2"/>
                  </a:solidFill>
                  <a:latin typeface="Times New Roman" pitchFamily="18" charset="0"/>
                </a:rPr>
                <a:t>Holding cost = H x (Q/2)</a:t>
              </a:r>
            </a:p>
          </p:txBody>
        </p:sp>
      </p:grpSp>
      <p:sp>
        <p:nvSpPr>
          <p:cNvPr id="23557" name="Freeform 27"/>
          <p:cNvSpPr>
            <a:spLocks/>
          </p:cNvSpPr>
          <p:nvPr/>
        </p:nvSpPr>
        <p:spPr bwMode="auto">
          <a:xfrm>
            <a:off x="2116138" y="2468563"/>
            <a:ext cx="4532312" cy="933450"/>
          </a:xfrm>
          <a:custGeom>
            <a:avLst/>
            <a:gdLst>
              <a:gd name="T0" fmla="*/ 2147483647 w 2855"/>
              <a:gd name="T1" fmla="*/ 2147483647 h 588"/>
              <a:gd name="T2" fmla="*/ 2147483647 w 2855"/>
              <a:gd name="T3" fmla="*/ 2147483647 h 588"/>
              <a:gd name="T4" fmla="*/ 2147483647 w 2855"/>
              <a:gd name="T5" fmla="*/ 2147483647 h 588"/>
              <a:gd name="T6" fmla="*/ 2147483647 w 2855"/>
              <a:gd name="T7" fmla="*/ 2147483647 h 588"/>
              <a:gd name="T8" fmla="*/ 2147483647 w 2855"/>
              <a:gd name="T9" fmla="*/ 2147483647 h 588"/>
              <a:gd name="T10" fmla="*/ 2147483647 w 2855"/>
              <a:gd name="T11" fmla="*/ 2147483647 h 588"/>
              <a:gd name="T12" fmla="*/ 2147483647 w 2855"/>
              <a:gd name="T13" fmla="*/ 2147483647 h 588"/>
              <a:gd name="T14" fmla="*/ 2147483647 w 2855"/>
              <a:gd name="T15" fmla="*/ 2147483647 h 588"/>
              <a:gd name="T16" fmla="*/ 2147483647 w 2855"/>
              <a:gd name="T17" fmla="*/ 2147483647 h 588"/>
              <a:gd name="T18" fmla="*/ 2147483647 w 2855"/>
              <a:gd name="T19" fmla="*/ 2147483647 h 588"/>
              <a:gd name="T20" fmla="*/ 2147483647 w 2855"/>
              <a:gd name="T21" fmla="*/ 2147483647 h 588"/>
              <a:gd name="T22" fmla="*/ 2147483647 w 2855"/>
              <a:gd name="T23" fmla="*/ 2147483647 h 588"/>
              <a:gd name="T24" fmla="*/ 2147483647 w 2855"/>
              <a:gd name="T25" fmla="*/ 2147483647 h 588"/>
              <a:gd name="T26" fmla="*/ 2147483647 w 2855"/>
              <a:gd name="T27" fmla="*/ 2147483647 h 588"/>
              <a:gd name="T28" fmla="*/ 2147483647 w 2855"/>
              <a:gd name="T29" fmla="*/ 2147483647 h 588"/>
              <a:gd name="T30" fmla="*/ 2147483647 w 2855"/>
              <a:gd name="T31" fmla="*/ 2147483647 h 588"/>
              <a:gd name="T32" fmla="*/ 2147483647 w 2855"/>
              <a:gd name="T33" fmla="*/ 2147483647 h 588"/>
              <a:gd name="T34" fmla="*/ 2147483647 w 2855"/>
              <a:gd name="T35" fmla="*/ 2147483647 h 588"/>
              <a:gd name="T36" fmla="*/ 2147483647 w 2855"/>
              <a:gd name="T37" fmla="*/ 2147483647 h 588"/>
              <a:gd name="T38" fmla="*/ 2147483647 w 2855"/>
              <a:gd name="T39" fmla="*/ 2147483647 h 588"/>
              <a:gd name="T40" fmla="*/ 2147483647 w 2855"/>
              <a:gd name="T41" fmla="*/ 2147483647 h 588"/>
              <a:gd name="T42" fmla="*/ 2147483647 w 2855"/>
              <a:gd name="T43" fmla="*/ 2147483647 h 588"/>
              <a:gd name="T44" fmla="*/ 2147483647 w 2855"/>
              <a:gd name="T45" fmla="*/ 2147483647 h 588"/>
              <a:gd name="T46" fmla="*/ 2147483647 w 2855"/>
              <a:gd name="T47" fmla="*/ 0 h 58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855"/>
              <a:gd name="T73" fmla="*/ 0 h 588"/>
              <a:gd name="T74" fmla="*/ 2855 w 2855"/>
              <a:gd name="T75" fmla="*/ 588 h 58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855" h="588">
                <a:moveTo>
                  <a:pt x="39" y="98"/>
                </a:moveTo>
                <a:cubicBezTo>
                  <a:pt x="131" y="129"/>
                  <a:pt x="0" y="79"/>
                  <a:pt x="137" y="171"/>
                </a:cubicBezTo>
                <a:cubicBezTo>
                  <a:pt x="218" y="225"/>
                  <a:pt x="288" y="289"/>
                  <a:pt x="369" y="343"/>
                </a:cubicBezTo>
                <a:cubicBezTo>
                  <a:pt x="403" y="366"/>
                  <a:pt x="428" y="391"/>
                  <a:pt x="467" y="404"/>
                </a:cubicBezTo>
                <a:cubicBezTo>
                  <a:pt x="531" y="465"/>
                  <a:pt x="449" y="393"/>
                  <a:pt x="528" y="441"/>
                </a:cubicBezTo>
                <a:cubicBezTo>
                  <a:pt x="538" y="447"/>
                  <a:pt x="543" y="459"/>
                  <a:pt x="553" y="465"/>
                </a:cubicBezTo>
                <a:cubicBezTo>
                  <a:pt x="575" y="478"/>
                  <a:pt x="602" y="481"/>
                  <a:pt x="626" y="490"/>
                </a:cubicBezTo>
                <a:cubicBezTo>
                  <a:pt x="663" y="526"/>
                  <a:pt x="725" y="544"/>
                  <a:pt x="773" y="563"/>
                </a:cubicBezTo>
                <a:cubicBezTo>
                  <a:pt x="797" y="573"/>
                  <a:pt x="847" y="588"/>
                  <a:pt x="847" y="588"/>
                </a:cubicBezTo>
                <a:cubicBezTo>
                  <a:pt x="990" y="584"/>
                  <a:pt x="1133" y="582"/>
                  <a:pt x="1276" y="575"/>
                </a:cubicBezTo>
                <a:cubicBezTo>
                  <a:pt x="1379" y="570"/>
                  <a:pt x="1480" y="518"/>
                  <a:pt x="1582" y="502"/>
                </a:cubicBezTo>
                <a:cubicBezTo>
                  <a:pt x="1655" y="477"/>
                  <a:pt x="1728" y="461"/>
                  <a:pt x="1802" y="441"/>
                </a:cubicBezTo>
                <a:cubicBezTo>
                  <a:pt x="1835" y="432"/>
                  <a:pt x="1900" y="416"/>
                  <a:pt x="1900" y="416"/>
                </a:cubicBezTo>
                <a:cubicBezTo>
                  <a:pt x="1992" y="355"/>
                  <a:pt x="2040" y="348"/>
                  <a:pt x="2145" y="318"/>
                </a:cubicBezTo>
                <a:cubicBezTo>
                  <a:pt x="2170" y="311"/>
                  <a:pt x="2194" y="302"/>
                  <a:pt x="2219" y="294"/>
                </a:cubicBezTo>
                <a:cubicBezTo>
                  <a:pt x="2231" y="290"/>
                  <a:pt x="2255" y="282"/>
                  <a:pt x="2255" y="282"/>
                </a:cubicBezTo>
                <a:cubicBezTo>
                  <a:pt x="2310" y="227"/>
                  <a:pt x="2410" y="215"/>
                  <a:pt x="2488" y="184"/>
                </a:cubicBezTo>
                <a:cubicBezTo>
                  <a:pt x="2512" y="174"/>
                  <a:pt x="2537" y="167"/>
                  <a:pt x="2561" y="159"/>
                </a:cubicBezTo>
                <a:cubicBezTo>
                  <a:pt x="2573" y="155"/>
                  <a:pt x="2598" y="147"/>
                  <a:pt x="2598" y="147"/>
                </a:cubicBezTo>
                <a:cubicBezTo>
                  <a:pt x="2606" y="139"/>
                  <a:pt x="2612" y="127"/>
                  <a:pt x="2623" y="122"/>
                </a:cubicBezTo>
                <a:cubicBezTo>
                  <a:pt x="2646" y="111"/>
                  <a:pt x="2696" y="98"/>
                  <a:pt x="2696" y="98"/>
                </a:cubicBezTo>
                <a:cubicBezTo>
                  <a:pt x="2727" y="67"/>
                  <a:pt x="2752" y="51"/>
                  <a:pt x="2794" y="37"/>
                </a:cubicBezTo>
                <a:cubicBezTo>
                  <a:pt x="2802" y="29"/>
                  <a:pt x="2809" y="18"/>
                  <a:pt x="2819" y="12"/>
                </a:cubicBezTo>
                <a:cubicBezTo>
                  <a:pt x="2830" y="5"/>
                  <a:pt x="2855" y="0"/>
                  <a:pt x="2855" y="0"/>
                </a:cubicBezTo>
              </a:path>
            </a:pathLst>
          </a:custGeom>
          <a:noFill/>
          <a:ln w="12700">
            <a:solidFill>
              <a:srgbClr val="2C71FF"/>
            </a:solidFill>
            <a:miter lim="800000"/>
            <a:headEnd/>
            <a:tailEnd/>
          </a:ln>
        </p:spPr>
        <p:txBody>
          <a:bodyPr wrap="none" anchor="ctr"/>
          <a:lstStyle/>
          <a:p>
            <a:endParaRPr lang="en-GB"/>
          </a:p>
        </p:txBody>
      </p:sp>
      <p:sp>
        <p:nvSpPr>
          <p:cNvPr id="23558" name="Text Box 28"/>
          <p:cNvSpPr txBox="1">
            <a:spLocks noChangeArrowheads="1"/>
          </p:cNvSpPr>
          <p:nvPr/>
        </p:nvSpPr>
        <p:spPr bwMode="auto">
          <a:xfrm>
            <a:off x="5241925" y="2101850"/>
            <a:ext cx="3197225" cy="366713"/>
          </a:xfrm>
          <a:prstGeom prst="rect">
            <a:avLst/>
          </a:prstGeom>
          <a:noFill/>
          <a:ln w="9525">
            <a:noFill/>
            <a:miter lim="800000"/>
            <a:headEnd/>
            <a:tailEnd/>
          </a:ln>
        </p:spPr>
        <p:txBody>
          <a:bodyPr wrap="none">
            <a:spAutoFit/>
          </a:bodyPr>
          <a:lstStyle/>
          <a:p>
            <a:r>
              <a:rPr lang="en-US" b="1" dirty="0">
                <a:latin typeface="Book Antiqua" pitchFamily="18" charset="0"/>
              </a:rPr>
              <a:t>Total cost = Holding + Order</a:t>
            </a:r>
          </a:p>
        </p:txBody>
      </p:sp>
      <p:sp>
        <p:nvSpPr>
          <p:cNvPr id="23559" name="Slide Number Placeholder 16"/>
          <p:cNvSpPr txBox="1">
            <a:spLocks noGrp="1" noChangeArrowheads="1"/>
          </p:cNvSpPr>
          <p:nvPr/>
        </p:nvSpPr>
        <p:spPr bwMode="auto">
          <a:xfrm>
            <a:off x="8129588" y="5734050"/>
            <a:ext cx="609600" cy="520700"/>
          </a:xfrm>
          <a:prstGeom prst="rect">
            <a:avLst/>
          </a:prstGeom>
          <a:noFill/>
          <a:ln w="9525">
            <a:noFill/>
            <a:miter lim="800000"/>
            <a:headEnd/>
            <a:tailEnd/>
          </a:ln>
        </p:spPr>
        <p:txBody>
          <a:bodyPr anchor="ctr"/>
          <a:lstStyle/>
          <a:p>
            <a:pPr algn="ctr" eaLnBrk="1" hangingPunct="1"/>
            <a:fld id="{FFFA1840-0839-430A-A3A7-D4DACCAB5867}" type="slidenum">
              <a:rPr lang="en-US" sz="1400" b="1">
                <a:solidFill>
                  <a:srgbClr val="FFFFFF"/>
                </a:solidFill>
              </a:rPr>
              <a:pPr algn="ctr" eaLnBrk="1" hangingPunct="1"/>
              <a:t>14</a:t>
            </a:fld>
            <a:endParaRPr lang="en-US" sz="1400" b="1">
              <a:solidFill>
                <a:srgbClr val="FFFFFF"/>
              </a:solidFill>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lIns="90488" tIns="44450" rIns="90488" bIns="44450" anchor="ctr"/>
          <a:lstStyle/>
          <a:p>
            <a:pPr eaLnBrk="1" hangingPunct="1"/>
            <a:r>
              <a:rPr lang="en-US" smtClean="0"/>
              <a:t>ECONOMIC ORDER QUANTITY</a:t>
            </a:r>
          </a:p>
        </p:txBody>
      </p:sp>
      <p:sp>
        <p:nvSpPr>
          <p:cNvPr id="24579" name="Rectangle 3"/>
          <p:cNvSpPr>
            <a:spLocks noGrp="1" noChangeArrowheads="1"/>
          </p:cNvSpPr>
          <p:nvPr>
            <p:ph sz="quarter" idx="4294967295"/>
          </p:nvPr>
        </p:nvSpPr>
        <p:spPr>
          <a:xfrm>
            <a:off x="457200" y="1600200"/>
            <a:ext cx="8001000" cy="4873625"/>
          </a:xfrm>
        </p:spPr>
        <p:txBody>
          <a:bodyPr lIns="90488" tIns="44450" rIns="90488" bIns="44450"/>
          <a:lstStyle/>
          <a:p>
            <a:pPr eaLnBrk="1" hangingPunct="1">
              <a:lnSpc>
                <a:spcPct val="90000"/>
              </a:lnSpc>
            </a:pPr>
            <a:r>
              <a:rPr lang="en-US" sz="2800" dirty="0" smtClean="0"/>
              <a:t>EOQ solution</a:t>
            </a:r>
            <a:r>
              <a:rPr lang="en-US" sz="2800" dirty="0" smtClean="0"/>
              <a:t>:</a:t>
            </a:r>
            <a:r>
              <a:rPr lang="en-US" sz="2800" dirty="0" smtClean="0"/>
              <a:t>			</a:t>
            </a:r>
            <a:r>
              <a:rPr lang="en-US" sz="2800" dirty="0" smtClean="0"/>
              <a:t>√(</a:t>
            </a:r>
            <a:r>
              <a:rPr lang="en-US" sz="2800" dirty="0" smtClean="0"/>
              <a:t>2TF/H)</a:t>
            </a:r>
            <a:br>
              <a:rPr lang="en-US" sz="2800" dirty="0" smtClean="0"/>
            </a:br>
            <a:endParaRPr lang="en-US" sz="2800" dirty="0" smtClean="0"/>
          </a:p>
          <a:p>
            <a:pPr eaLnBrk="1" hangingPunct="1">
              <a:lnSpc>
                <a:spcPct val="90000"/>
              </a:lnSpc>
            </a:pPr>
            <a:r>
              <a:rPr lang="en-US" sz="2800" dirty="0" smtClean="0"/>
              <a:t>Number of orders:	</a:t>
            </a:r>
            <a:r>
              <a:rPr lang="en-US" sz="2800" dirty="0" smtClean="0"/>
              <a:t>	T/Q</a:t>
            </a:r>
            <a:r>
              <a:rPr lang="en-US" sz="2800" dirty="0" smtClean="0"/>
              <a:t/>
            </a:r>
            <a:br>
              <a:rPr lang="en-US" sz="2800" dirty="0" smtClean="0"/>
            </a:br>
            <a:endParaRPr lang="en-US" sz="2800" dirty="0" smtClean="0"/>
          </a:p>
          <a:p>
            <a:pPr eaLnBrk="1" hangingPunct="1">
              <a:lnSpc>
                <a:spcPct val="90000"/>
              </a:lnSpc>
            </a:pPr>
            <a:r>
              <a:rPr lang="en-US" sz="2800" dirty="0" smtClean="0"/>
              <a:t>Average inventory:	</a:t>
            </a:r>
            <a:r>
              <a:rPr lang="en-US" sz="2800" dirty="0" smtClean="0"/>
              <a:t>	Q/2</a:t>
            </a:r>
            <a:r>
              <a:rPr lang="en-US" sz="2800" dirty="0" smtClean="0"/>
              <a:t/>
            </a:r>
            <a:br>
              <a:rPr lang="en-US" sz="2800" dirty="0" smtClean="0"/>
            </a:br>
            <a:endParaRPr lang="en-US" sz="2800" dirty="0" smtClean="0"/>
          </a:p>
          <a:p>
            <a:pPr eaLnBrk="1" hangingPunct="1">
              <a:lnSpc>
                <a:spcPct val="90000"/>
              </a:lnSpc>
            </a:pPr>
            <a:r>
              <a:rPr lang="en-US" sz="2800" dirty="0" smtClean="0"/>
              <a:t>Usage </a:t>
            </a:r>
            <a:r>
              <a:rPr lang="en-US" sz="2800" dirty="0" smtClean="0"/>
              <a:t>rate/Average Usage: T/D       </a:t>
            </a:r>
          </a:p>
          <a:p>
            <a:pPr eaLnBrk="1" hangingPunct="1">
              <a:lnSpc>
                <a:spcPct val="90000"/>
              </a:lnSpc>
              <a:buNone/>
            </a:pPr>
            <a:r>
              <a:rPr lang="en-US" sz="2800" dirty="0" smtClean="0"/>
              <a:t> </a:t>
            </a:r>
            <a:r>
              <a:rPr lang="en-US" sz="2800" dirty="0" smtClean="0"/>
              <a:t>   </a:t>
            </a:r>
            <a:r>
              <a:rPr lang="en-US" sz="2800" dirty="0" smtClean="0"/>
              <a:t>(</a:t>
            </a:r>
            <a:r>
              <a:rPr lang="en-US" sz="2800" dirty="0" smtClean="0"/>
              <a:t>D</a:t>
            </a:r>
            <a:r>
              <a:rPr lang="en-US" sz="2800" dirty="0" smtClean="0"/>
              <a:t>= days in period)</a:t>
            </a:r>
            <a:endParaRPr lang="en-US" sz="2800" dirty="0" smtClean="0"/>
          </a:p>
        </p:txBody>
      </p:sp>
      <p:sp>
        <p:nvSpPr>
          <p:cNvPr id="24580" name="Slide Number Placeholder 5"/>
          <p:cNvSpPr txBox="1">
            <a:spLocks noGrp="1" noChangeArrowheads="1"/>
          </p:cNvSpPr>
          <p:nvPr/>
        </p:nvSpPr>
        <p:spPr bwMode="auto">
          <a:xfrm>
            <a:off x="8129588" y="5734050"/>
            <a:ext cx="609600" cy="520700"/>
          </a:xfrm>
          <a:prstGeom prst="rect">
            <a:avLst/>
          </a:prstGeom>
          <a:noFill/>
          <a:ln w="9525">
            <a:noFill/>
            <a:miter lim="800000"/>
            <a:headEnd/>
            <a:tailEnd/>
          </a:ln>
        </p:spPr>
        <p:txBody>
          <a:bodyPr anchor="ctr"/>
          <a:lstStyle/>
          <a:p>
            <a:pPr algn="ctr" eaLnBrk="1" hangingPunct="1"/>
            <a:fld id="{1C3CAFF9-23A1-485C-BF5E-18D1E5C5D08E}" type="slidenum">
              <a:rPr lang="en-US" sz="1400" b="1">
                <a:solidFill>
                  <a:srgbClr val="FFFFFF"/>
                </a:solidFill>
              </a:rPr>
              <a:pPr algn="ctr" eaLnBrk="1" hangingPunct="1"/>
              <a:t>15</a:t>
            </a:fld>
            <a:endParaRPr lang="en-US" sz="1400" b="1">
              <a:solidFill>
                <a:srgbClr val="FFFFFF"/>
              </a:solidFill>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p:txBody>
          <a:bodyPr/>
          <a:lstStyle/>
          <a:p>
            <a:pPr eaLnBrk="1" hangingPunct="1"/>
            <a:r>
              <a:rPr lang="en-US" smtClean="0"/>
              <a:t>ASSUMPTIONS</a:t>
            </a:r>
          </a:p>
        </p:txBody>
      </p:sp>
      <p:sp>
        <p:nvSpPr>
          <p:cNvPr id="25603" name="Rectangle 3"/>
          <p:cNvSpPr>
            <a:spLocks noGrp="1" noChangeArrowheads="1"/>
          </p:cNvSpPr>
          <p:nvPr>
            <p:ph sz="quarter" idx="4294967295"/>
          </p:nvPr>
        </p:nvSpPr>
        <p:spPr/>
        <p:txBody>
          <a:bodyPr/>
          <a:lstStyle/>
          <a:p>
            <a:pPr eaLnBrk="1" hangingPunct="1"/>
            <a:r>
              <a:rPr lang="en-US" smtClean="0"/>
              <a:t>Requires a near perfect forecast of inventory units demanded</a:t>
            </a:r>
          </a:p>
          <a:p>
            <a:pPr eaLnBrk="1" hangingPunct="1"/>
            <a:r>
              <a:rPr lang="en-US" smtClean="0"/>
              <a:t>Constant rate of inventory usage</a:t>
            </a:r>
          </a:p>
          <a:p>
            <a:pPr eaLnBrk="1" hangingPunct="1"/>
            <a:r>
              <a:rPr lang="en-US" smtClean="0"/>
              <a:t>Constant fixed order cost</a:t>
            </a:r>
          </a:p>
          <a:p>
            <a:pPr eaLnBrk="1" hangingPunct="1"/>
            <a:r>
              <a:rPr lang="en-US" smtClean="0"/>
              <a:t>Constant cost of inventory holding cost</a:t>
            </a:r>
          </a:p>
        </p:txBody>
      </p:sp>
      <p:sp>
        <p:nvSpPr>
          <p:cNvPr id="25604" name="Slide Number Placeholder 5"/>
          <p:cNvSpPr txBox="1">
            <a:spLocks noGrp="1" noChangeArrowheads="1"/>
          </p:cNvSpPr>
          <p:nvPr/>
        </p:nvSpPr>
        <p:spPr bwMode="auto">
          <a:xfrm>
            <a:off x="8129588" y="5734050"/>
            <a:ext cx="609600" cy="520700"/>
          </a:xfrm>
          <a:prstGeom prst="rect">
            <a:avLst/>
          </a:prstGeom>
          <a:noFill/>
          <a:ln w="9525">
            <a:noFill/>
            <a:miter lim="800000"/>
            <a:headEnd/>
            <a:tailEnd/>
          </a:ln>
        </p:spPr>
        <p:txBody>
          <a:bodyPr anchor="ctr"/>
          <a:lstStyle/>
          <a:p>
            <a:pPr algn="ctr" eaLnBrk="1" hangingPunct="1"/>
            <a:fld id="{CAB9454A-4EFD-42AE-8234-10B399F73FBD}" type="slidenum">
              <a:rPr lang="en-US" sz="1400" b="1">
                <a:solidFill>
                  <a:srgbClr val="FFFFFF"/>
                </a:solidFill>
              </a:rPr>
              <a:pPr algn="ctr" eaLnBrk="1" hangingPunct="1"/>
              <a:t>16</a:t>
            </a:fld>
            <a:endParaRPr lang="en-US" sz="1400" b="1">
              <a:solidFill>
                <a:srgbClr val="FFFFFF"/>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457200" y="274638"/>
            <a:ext cx="7467600" cy="563562"/>
          </a:xfrm>
        </p:spPr>
        <p:txBody>
          <a:bodyPr/>
          <a:lstStyle/>
          <a:p>
            <a:pPr eaLnBrk="1" hangingPunct="1"/>
            <a:r>
              <a:rPr lang="en-US" dirty="0" smtClean="0"/>
              <a:t>REORDER POINT</a:t>
            </a:r>
          </a:p>
        </p:txBody>
      </p:sp>
      <p:sp>
        <p:nvSpPr>
          <p:cNvPr id="27651" name="Rectangle 3"/>
          <p:cNvSpPr>
            <a:spLocks noGrp="1" noChangeArrowheads="1"/>
          </p:cNvSpPr>
          <p:nvPr>
            <p:ph sz="quarter" idx="4294967295"/>
          </p:nvPr>
        </p:nvSpPr>
        <p:spPr>
          <a:xfrm>
            <a:off x="457200" y="1143000"/>
            <a:ext cx="7924800" cy="5330825"/>
          </a:xfrm>
        </p:spPr>
        <p:txBody>
          <a:bodyPr/>
          <a:lstStyle/>
          <a:p>
            <a:pPr eaLnBrk="1" hangingPunct="1">
              <a:lnSpc>
                <a:spcPct val="80000"/>
              </a:lnSpc>
            </a:pPr>
            <a:r>
              <a:rPr lang="en-US" sz="2800" dirty="0" smtClean="0"/>
              <a:t>Is the inventory level  at which an order should be placed to replenish the inventory. To determine the reorder point under certainty we should know the lead time, average usage and EOQ. </a:t>
            </a:r>
          </a:p>
          <a:p>
            <a:pPr eaLnBrk="1" hangingPunct="1">
              <a:lnSpc>
                <a:spcPct val="80000"/>
              </a:lnSpc>
            </a:pPr>
            <a:r>
              <a:rPr lang="en-US" sz="2800" dirty="0" smtClean="0"/>
              <a:t>Lead time is the time normally taken to replenish inventory after the order has been placed. By certainty we mean usage and lead time do not fluctuate. </a:t>
            </a:r>
            <a:endParaRPr lang="en-US" sz="2800" dirty="0" smtClean="0"/>
          </a:p>
          <a:p>
            <a:pPr eaLnBrk="1" hangingPunct="1">
              <a:lnSpc>
                <a:spcPct val="80000"/>
              </a:lnSpc>
            </a:pPr>
            <a:r>
              <a:rPr lang="en-US" sz="2800" dirty="0" smtClean="0"/>
              <a:t>Reorder </a:t>
            </a:r>
            <a:r>
              <a:rPr lang="en-US" sz="2800" dirty="0" smtClean="0"/>
              <a:t>point will be the inventory level which will be maintained for consumption during the lead time. </a:t>
            </a:r>
          </a:p>
          <a:p>
            <a:pPr eaLnBrk="1" hangingPunct="1">
              <a:lnSpc>
                <a:spcPct val="80000"/>
              </a:lnSpc>
            </a:pPr>
            <a:r>
              <a:rPr lang="en-US" sz="2800" dirty="0" smtClean="0"/>
              <a:t>Reorder point = </a:t>
            </a:r>
            <a:r>
              <a:rPr lang="en-US" sz="2800" dirty="0" smtClean="0"/>
              <a:t>Lead Time × Average Usage</a:t>
            </a:r>
          </a:p>
          <a:p>
            <a:pPr eaLnBrk="1" hangingPunct="1">
              <a:lnSpc>
                <a:spcPct val="80000"/>
              </a:lnSpc>
              <a:buNone/>
            </a:pPr>
            <a:r>
              <a:rPr lang="en-US" sz="2800" dirty="0" smtClean="0"/>
              <a:t>			        = Delivery Time × (T/D)</a:t>
            </a:r>
            <a:endParaRPr lang="en-US" sz="2800" dirty="0" smtClean="0"/>
          </a:p>
        </p:txBody>
      </p:sp>
      <p:sp>
        <p:nvSpPr>
          <p:cNvPr id="27652" name="Slide Number Placeholder 5"/>
          <p:cNvSpPr txBox="1">
            <a:spLocks noGrp="1" noChangeArrowheads="1"/>
          </p:cNvSpPr>
          <p:nvPr/>
        </p:nvSpPr>
        <p:spPr bwMode="auto">
          <a:xfrm>
            <a:off x="8129588" y="5734050"/>
            <a:ext cx="609600" cy="520700"/>
          </a:xfrm>
          <a:prstGeom prst="rect">
            <a:avLst/>
          </a:prstGeom>
          <a:noFill/>
          <a:ln w="9525">
            <a:noFill/>
            <a:miter lim="800000"/>
            <a:headEnd/>
            <a:tailEnd/>
          </a:ln>
        </p:spPr>
        <p:txBody>
          <a:bodyPr anchor="ctr"/>
          <a:lstStyle/>
          <a:p>
            <a:pPr algn="ctr" eaLnBrk="1" hangingPunct="1"/>
            <a:fld id="{1B2F161E-FFC5-43FE-BFF4-DB59F59F8AB2}" type="slidenum">
              <a:rPr lang="en-US" sz="1400" b="1">
                <a:solidFill>
                  <a:srgbClr val="FFFFFF"/>
                </a:solidFill>
              </a:rPr>
              <a:pPr algn="ctr" eaLnBrk="1" hangingPunct="1"/>
              <a:t>17</a:t>
            </a:fld>
            <a:endParaRPr lang="en-US" sz="1400" b="1">
              <a:solidFill>
                <a:srgbClr val="FFFFFF"/>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p:txBody>
          <a:bodyPr/>
          <a:lstStyle/>
          <a:p>
            <a:pPr eaLnBrk="1" hangingPunct="1"/>
            <a:r>
              <a:rPr lang="en-US" smtClean="0"/>
              <a:t>SAFETY STOCK</a:t>
            </a:r>
          </a:p>
        </p:txBody>
      </p:sp>
      <p:sp>
        <p:nvSpPr>
          <p:cNvPr id="28675" name="Rectangle 3"/>
          <p:cNvSpPr>
            <a:spLocks noGrp="1" noChangeArrowheads="1"/>
          </p:cNvSpPr>
          <p:nvPr>
            <p:ph sz="quarter" idx="4294967295"/>
          </p:nvPr>
        </p:nvSpPr>
        <p:spPr/>
        <p:txBody>
          <a:bodyPr/>
          <a:lstStyle/>
          <a:p>
            <a:pPr eaLnBrk="1" hangingPunct="1"/>
            <a:r>
              <a:rPr lang="en-US" smtClean="0"/>
              <a:t>It is difficult to predict usage and lead time.</a:t>
            </a:r>
          </a:p>
          <a:p>
            <a:pPr eaLnBrk="1" hangingPunct="1"/>
            <a:r>
              <a:rPr lang="en-US" smtClean="0"/>
              <a:t>If actual usage increases or delivery of inventory delayed firm can face stock out which is costly. </a:t>
            </a:r>
          </a:p>
          <a:p>
            <a:pPr eaLnBrk="1" hangingPunct="1"/>
            <a:r>
              <a:rPr lang="en-US" smtClean="0"/>
              <a:t>To guard against stock-out firms maintain a safety stock some minimum or buffer inventory as cushion.</a:t>
            </a:r>
          </a:p>
        </p:txBody>
      </p:sp>
      <p:sp>
        <p:nvSpPr>
          <p:cNvPr id="28676" name="Slide Number Placeholder 5"/>
          <p:cNvSpPr txBox="1">
            <a:spLocks noGrp="1" noChangeArrowheads="1"/>
          </p:cNvSpPr>
          <p:nvPr/>
        </p:nvSpPr>
        <p:spPr bwMode="auto">
          <a:xfrm>
            <a:off x="8129588" y="5734050"/>
            <a:ext cx="609600" cy="520700"/>
          </a:xfrm>
          <a:prstGeom prst="rect">
            <a:avLst/>
          </a:prstGeom>
          <a:noFill/>
          <a:ln w="9525">
            <a:noFill/>
            <a:miter lim="800000"/>
            <a:headEnd/>
            <a:tailEnd/>
          </a:ln>
        </p:spPr>
        <p:txBody>
          <a:bodyPr anchor="ctr"/>
          <a:lstStyle/>
          <a:p>
            <a:pPr algn="ctr" eaLnBrk="1" hangingPunct="1"/>
            <a:fld id="{8CDA2569-DC20-461C-95D8-E74C891FE989}" type="slidenum">
              <a:rPr lang="en-US" sz="1400" b="1">
                <a:solidFill>
                  <a:srgbClr val="FFFFFF"/>
                </a:solidFill>
              </a:rPr>
              <a:pPr algn="ctr" eaLnBrk="1" hangingPunct="1"/>
              <a:t>18</a:t>
            </a:fld>
            <a:endParaRPr lang="en-US" sz="1400" b="1">
              <a:solidFill>
                <a:srgbClr val="FFFFFF"/>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p:txBody>
          <a:bodyPr/>
          <a:lstStyle/>
          <a:p>
            <a:pPr eaLnBrk="1" hangingPunct="1"/>
            <a:r>
              <a:rPr lang="en-US" smtClean="0"/>
              <a:t>WHY WE NEED SAFETY STOCK</a:t>
            </a:r>
          </a:p>
        </p:txBody>
      </p:sp>
      <p:sp>
        <p:nvSpPr>
          <p:cNvPr id="29699" name="Rectangle 3"/>
          <p:cNvSpPr>
            <a:spLocks noGrp="1" noChangeArrowheads="1"/>
          </p:cNvSpPr>
          <p:nvPr>
            <p:ph sz="quarter" idx="4294967295"/>
          </p:nvPr>
        </p:nvSpPr>
        <p:spPr/>
        <p:txBody>
          <a:bodyPr/>
          <a:lstStyle/>
          <a:p>
            <a:pPr eaLnBrk="1" hangingPunct="1"/>
            <a:r>
              <a:rPr lang="en-US" smtClean="0"/>
              <a:t>Two major uncertain variables</a:t>
            </a:r>
          </a:p>
          <a:p>
            <a:pPr eaLnBrk="1" hangingPunct="1">
              <a:buFontTx/>
              <a:buChar char="-"/>
            </a:pPr>
            <a:r>
              <a:rPr lang="en-US" smtClean="0"/>
              <a:t>Demand for the goods</a:t>
            </a:r>
          </a:p>
          <a:p>
            <a:pPr eaLnBrk="1" hangingPunct="1">
              <a:buFontTx/>
              <a:buChar char="-"/>
            </a:pPr>
            <a:r>
              <a:rPr lang="en-US" smtClean="0"/>
              <a:t>Lead time from the order to arrival of goods</a:t>
            </a:r>
          </a:p>
          <a:p>
            <a:pPr eaLnBrk="1" hangingPunct="1">
              <a:buFontTx/>
              <a:buChar char="-"/>
            </a:pPr>
            <a:r>
              <a:rPr lang="en-US" smtClean="0"/>
              <a:t>If neither of these variables uncertain, the firm can plan perfectly: Inventory will arrive just as it is needed and firm will never face unplanned stockout of goods</a:t>
            </a:r>
          </a:p>
        </p:txBody>
      </p:sp>
      <p:sp>
        <p:nvSpPr>
          <p:cNvPr id="29700" name="Slide Number Placeholder 5"/>
          <p:cNvSpPr txBox="1">
            <a:spLocks noGrp="1" noChangeArrowheads="1"/>
          </p:cNvSpPr>
          <p:nvPr/>
        </p:nvSpPr>
        <p:spPr bwMode="auto">
          <a:xfrm>
            <a:off x="8129588" y="5734050"/>
            <a:ext cx="609600" cy="520700"/>
          </a:xfrm>
          <a:prstGeom prst="rect">
            <a:avLst/>
          </a:prstGeom>
          <a:noFill/>
          <a:ln w="9525">
            <a:noFill/>
            <a:miter lim="800000"/>
            <a:headEnd/>
            <a:tailEnd/>
          </a:ln>
        </p:spPr>
        <p:txBody>
          <a:bodyPr anchor="ctr"/>
          <a:lstStyle/>
          <a:p>
            <a:pPr algn="ctr" eaLnBrk="1" hangingPunct="1"/>
            <a:fld id="{6B27541A-E7E1-425B-8991-1CE477A8E16A}" type="slidenum">
              <a:rPr lang="en-US" sz="1400" b="1">
                <a:solidFill>
                  <a:srgbClr val="FFFFFF"/>
                </a:solidFill>
              </a:rPr>
              <a:pPr algn="ctr" eaLnBrk="1" hangingPunct="1"/>
              <a:t>19</a:t>
            </a:fld>
            <a:endParaRPr lang="en-US" sz="1400" b="1">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p:txBody>
          <a:bodyPr/>
          <a:lstStyle/>
          <a:p>
            <a:pPr eaLnBrk="1" hangingPunct="1"/>
            <a:r>
              <a:rPr lang="en-US" smtClean="0"/>
              <a:t>INVENTORY MANAGEMENT</a:t>
            </a:r>
          </a:p>
        </p:txBody>
      </p:sp>
      <p:sp>
        <p:nvSpPr>
          <p:cNvPr id="11267" name="Rectangle 3"/>
          <p:cNvSpPr>
            <a:spLocks noGrp="1" noChangeArrowheads="1"/>
          </p:cNvSpPr>
          <p:nvPr>
            <p:ph sz="quarter" idx="4294967295"/>
          </p:nvPr>
        </p:nvSpPr>
        <p:spPr/>
        <p:txBody>
          <a:bodyPr/>
          <a:lstStyle/>
          <a:p>
            <a:pPr eaLnBrk="1" hangingPunct="1"/>
            <a:r>
              <a:rPr lang="en-US" sz="2800" dirty="0" smtClean="0"/>
              <a:t>Stockpile of the product, a firm is offering for sale and the components that make up the product. The management of inventory is different from management of any other asset.</a:t>
            </a:r>
          </a:p>
          <a:p>
            <a:pPr eaLnBrk="1" hangingPunct="1">
              <a:buFont typeface="Wingdings" pitchFamily="2" charset="2"/>
              <a:buChar char="q"/>
            </a:pPr>
            <a:r>
              <a:rPr lang="en-US" sz="2800" dirty="0" smtClean="0"/>
              <a:t>Why???</a:t>
            </a:r>
          </a:p>
        </p:txBody>
      </p:sp>
      <p:sp>
        <p:nvSpPr>
          <p:cNvPr id="11268" name="Slide Number Placeholder 5"/>
          <p:cNvSpPr txBox="1">
            <a:spLocks noGrp="1" noChangeArrowheads="1"/>
          </p:cNvSpPr>
          <p:nvPr/>
        </p:nvSpPr>
        <p:spPr bwMode="auto">
          <a:xfrm>
            <a:off x="8129588" y="5734050"/>
            <a:ext cx="609600" cy="520700"/>
          </a:xfrm>
          <a:prstGeom prst="rect">
            <a:avLst/>
          </a:prstGeom>
          <a:noFill/>
          <a:ln w="9525">
            <a:noFill/>
            <a:miter lim="800000"/>
            <a:headEnd/>
            <a:tailEnd/>
          </a:ln>
        </p:spPr>
        <p:txBody>
          <a:bodyPr anchor="ctr"/>
          <a:lstStyle/>
          <a:p>
            <a:pPr algn="ctr" eaLnBrk="1" hangingPunct="1"/>
            <a:fld id="{AB52160B-1DE7-406F-B670-91AAFF05084A}" type="slidenum">
              <a:rPr lang="en-US" sz="1400" b="1">
                <a:solidFill>
                  <a:srgbClr val="FFFFFF"/>
                </a:solidFill>
              </a:rPr>
              <a:pPr algn="ctr" eaLnBrk="1" hangingPunct="1"/>
              <a:t>2</a:t>
            </a:fld>
            <a:endParaRPr lang="en-US" sz="1400" b="1">
              <a:solidFill>
                <a:srgbClr val="FFFFF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1"/>
          <p:cNvPicPr>
            <a:picLocks noChangeAspect="1"/>
          </p:cNvPicPr>
          <p:nvPr/>
        </p:nvPicPr>
        <p:blipFill>
          <a:blip r:embed="rId2"/>
          <a:srcRect/>
          <a:stretch>
            <a:fillRect/>
          </a:stretch>
        </p:blipFill>
        <p:spPr bwMode="auto">
          <a:xfrm>
            <a:off x="766763" y="1323975"/>
            <a:ext cx="7610475" cy="4772025"/>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p:txBody>
          <a:bodyPr/>
          <a:lstStyle/>
          <a:p>
            <a:pPr eaLnBrk="1" hangingPunct="1"/>
            <a:r>
              <a:rPr lang="en-US" smtClean="0"/>
              <a:t>FACTORS DETERMINING THE AMOUNT OF SAFETY STOCK</a:t>
            </a:r>
          </a:p>
        </p:txBody>
      </p:sp>
      <p:sp>
        <p:nvSpPr>
          <p:cNvPr id="31747" name="Rectangle 3"/>
          <p:cNvSpPr>
            <a:spLocks noGrp="1" noChangeArrowheads="1"/>
          </p:cNvSpPr>
          <p:nvPr>
            <p:ph sz="quarter" idx="4294967295"/>
          </p:nvPr>
        </p:nvSpPr>
        <p:spPr>
          <a:xfrm>
            <a:off x="457200" y="1600200"/>
            <a:ext cx="8001000" cy="4876800"/>
          </a:xfrm>
        </p:spPr>
        <p:txBody>
          <a:bodyPr/>
          <a:lstStyle/>
          <a:p>
            <a:pPr eaLnBrk="1" hangingPunct="1">
              <a:lnSpc>
                <a:spcPct val="90000"/>
              </a:lnSpc>
            </a:pPr>
            <a:r>
              <a:rPr lang="en-US" dirty="0" smtClean="0"/>
              <a:t>The greater the uncertainty associated with forecasted demand, the greater the amount of safety stock.</a:t>
            </a:r>
          </a:p>
          <a:p>
            <a:pPr eaLnBrk="1" hangingPunct="1">
              <a:lnSpc>
                <a:spcPct val="90000"/>
              </a:lnSpc>
            </a:pPr>
            <a:r>
              <a:rPr lang="en-US" dirty="0" smtClean="0"/>
              <a:t>The greater the uncertainty of lead time to replenish stock, the greater the risk of </a:t>
            </a:r>
            <a:r>
              <a:rPr lang="en-US" dirty="0" err="1" smtClean="0"/>
              <a:t>stockout</a:t>
            </a:r>
            <a:r>
              <a:rPr lang="en-US" dirty="0" smtClean="0"/>
              <a:t>  and the greater the amount of safety stock.</a:t>
            </a:r>
          </a:p>
          <a:p>
            <a:pPr eaLnBrk="1" hangingPunct="1">
              <a:lnSpc>
                <a:spcPct val="90000"/>
              </a:lnSpc>
            </a:pPr>
            <a:r>
              <a:rPr lang="en-US" dirty="0" smtClean="0"/>
              <a:t>Cost of running out of inventory.                 		</a:t>
            </a:r>
          </a:p>
          <a:p>
            <a:pPr eaLnBrk="1" hangingPunct="1">
              <a:lnSpc>
                <a:spcPct val="90000"/>
              </a:lnSpc>
              <a:buNone/>
            </a:pPr>
            <a:r>
              <a:rPr lang="en-US" dirty="0" smtClean="0"/>
              <a:t>	For RM and WIP- delay in production</a:t>
            </a:r>
          </a:p>
          <a:p>
            <a:pPr eaLnBrk="1" hangingPunct="1">
              <a:lnSpc>
                <a:spcPct val="90000"/>
              </a:lnSpc>
              <a:buNone/>
            </a:pPr>
            <a:r>
              <a:rPr lang="en-US" dirty="0" smtClean="0"/>
              <a:t>	For finished goods- lost sales and customer dissatisfaction and it also affects future sales How??</a:t>
            </a:r>
          </a:p>
          <a:p>
            <a:pPr eaLnBrk="1" hangingPunct="1">
              <a:lnSpc>
                <a:spcPct val="90000"/>
              </a:lnSpc>
            </a:pPr>
            <a:r>
              <a:rPr lang="en-US" dirty="0" smtClean="0"/>
              <a:t>Cost of carrying additional inventory- the greater the cost, more costly it is to maintain safety stock.</a:t>
            </a:r>
          </a:p>
        </p:txBody>
      </p:sp>
      <p:sp>
        <p:nvSpPr>
          <p:cNvPr id="31748" name="Slide Number Placeholder 5"/>
          <p:cNvSpPr txBox="1">
            <a:spLocks noGrp="1" noChangeArrowheads="1"/>
          </p:cNvSpPr>
          <p:nvPr/>
        </p:nvSpPr>
        <p:spPr bwMode="auto">
          <a:xfrm>
            <a:off x="8129588" y="5734050"/>
            <a:ext cx="609600" cy="520700"/>
          </a:xfrm>
          <a:prstGeom prst="rect">
            <a:avLst/>
          </a:prstGeom>
          <a:noFill/>
          <a:ln w="9525">
            <a:noFill/>
            <a:miter lim="800000"/>
            <a:headEnd/>
            <a:tailEnd/>
          </a:ln>
        </p:spPr>
        <p:txBody>
          <a:bodyPr anchor="ctr"/>
          <a:lstStyle/>
          <a:p>
            <a:pPr algn="ctr" eaLnBrk="1" hangingPunct="1"/>
            <a:fld id="{60BB1D2F-1EA7-42C7-97F1-D16F196E1FD1}" type="slidenum">
              <a:rPr lang="en-US" sz="1400" b="1">
                <a:solidFill>
                  <a:srgbClr val="FFFFFF"/>
                </a:solidFill>
              </a:rPr>
              <a:pPr algn="ctr" eaLnBrk="1" hangingPunct="1"/>
              <a:t>21</a:t>
            </a:fld>
            <a:endParaRPr lang="en-US" sz="1400" b="1">
              <a:solidFill>
                <a:srgbClr val="FFFFFF"/>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p:txBody>
          <a:bodyPr/>
          <a:lstStyle/>
          <a:p>
            <a:pPr eaLnBrk="1" hangingPunct="1"/>
            <a:r>
              <a:rPr lang="en-US" smtClean="0">
                <a:latin typeface="Century Gothic" pitchFamily="34" charset="0"/>
              </a:rPr>
              <a:t>JUST IN TIME (JIT)</a:t>
            </a:r>
          </a:p>
        </p:txBody>
      </p:sp>
      <p:sp>
        <p:nvSpPr>
          <p:cNvPr id="34819" name="Rectangle 3"/>
          <p:cNvSpPr>
            <a:spLocks noGrp="1" noChangeArrowheads="1"/>
          </p:cNvSpPr>
          <p:nvPr>
            <p:ph sz="quarter" idx="4294967295"/>
          </p:nvPr>
        </p:nvSpPr>
        <p:spPr/>
        <p:txBody>
          <a:bodyPr/>
          <a:lstStyle/>
          <a:p>
            <a:pPr eaLnBrk="1" hangingPunct="1">
              <a:lnSpc>
                <a:spcPct val="90000"/>
              </a:lnSpc>
            </a:pPr>
            <a:r>
              <a:rPr lang="en-US" sz="2800" smtClean="0"/>
              <a:t>Newest and most interesting alternative to holding inventory</a:t>
            </a:r>
          </a:p>
          <a:p>
            <a:pPr eaLnBrk="1" hangingPunct="1">
              <a:lnSpc>
                <a:spcPct val="90000"/>
              </a:lnSpc>
            </a:pPr>
            <a:r>
              <a:rPr lang="en-US" sz="2800" smtClean="0"/>
              <a:t>Developed by Japanese firms</a:t>
            </a:r>
          </a:p>
          <a:p>
            <a:pPr eaLnBrk="1" hangingPunct="1">
              <a:lnSpc>
                <a:spcPct val="90000"/>
              </a:lnSpc>
            </a:pPr>
            <a:r>
              <a:rPr lang="en-US" sz="2800" smtClean="0"/>
              <a:t>Inventories are minimized and holding inventories are considered uneconomical</a:t>
            </a:r>
          </a:p>
          <a:p>
            <a:pPr eaLnBrk="1" hangingPunct="1">
              <a:lnSpc>
                <a:spcPct val="90000"/>
              </a:lnSpc>
            </a:pPr>
            <a:r>
              <a:rPr lang="en-US" sz="2800" smtClean="0"/>
              <a:t>To minimize inventory goods are produced and delivered only when they are needed</a:t>
            </a:r>
          </a:p>
          <a:p>
            <a:pPr eaLnBrk="1" hangingPunct="1">
              <a:lnSpc>
                <a:spcPct val="90000"/>
              </a:lnSpc>
            </a:pPr>
            <a:r>
              <a:rPr lang="en-US" sz="2800" smtClean="0"/>
              <a:t>JIT can be used within the firm to reduce WIP inventories and in conjunction with suppliers to reduce raw materials inventories</a:t>
            </a:r>
          </a:p>
        </p:txBody>
      </p:sp>
      <p:sp>
        <p:nvSpPr>
          <p:cNvPr id="34820" name="Slide Number Placeholder 5"/>
          <p:cNvSpPr txBox="1">
            <a:spLocks noGrp="1" noChangeArrowheads="1"/>
          </p:cNvSpPr>
          <p:nvPr/>
        </p:nvSpPr>
        <p:spPr bwMode="auto">
          <a:xfrm>
            <a:off x="8129588" y="5734050"/>
            <a:ext cx="609600" cy="520700"/>
          </a:xfrm>
          <a:prstGeom prst="rect">
            <a:avLst/>
          </a:prstGeom>
          <a:noFill/>
          <a:ln w="9525">
            <a:noFill/>
            <a:miter lim="800000"/>
            <a:headEnd/>
            <a:tailEnd/>
          </a:ln>
        </p:spPr>
        <p:txBody>
          <a:bodyPr anchor="ctr"/>
          <a:lstStyle/>
          <a:p>
            <a:pPr algn="ctr" eaLnBrk="1" hangingPunct="1"/>
            <a:fld id="{362893E3-9D9B-47AF-B284-592706120895}" type="slidenum">
              <a:rPr lang="en-US" sz="1400" b="1">
                <a:solidFill>
                  <a:srgbClr val="FFFFFF"/>
                </a:solidFill>
              </a:rPr>
              <a:pPr algn="ctr" eaLnBrk="1" hangingPunct="1"/>
              <a:t>22</a:t>
            </a:fld>
            <a:endParaRPr lang="en-US" sz="1400" b="1">
              <a:solidFill>
                <a:srgbClr val="FFFFFF"/>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p:txBody>
          <a:bodyPr/>
          <a:lstStyle/>
          <a:p>
            <a:pPr eaLnBrk="1" hangingPunct="1"/>
            <a:r>
              <a:rPr lang="en-US" smtClean="0"/>
              <a:t>JUST IN TIME (JIT)</a:t>
            </a:r>
          </a:p>
        </p:txBody>
      </p:sp>
      <p:sp>
        <p:nvSpPr>
          <p:cNvPr id="35843" name="Rectangle 3"/>
          <p:cNvSpPr>
            <a:spLocks noGrp="1" noChangeArrowheads="1"/>
          </p:cNvSpPr>
          <p:nvPr>
            <p:ph sz="quarter" idx="4294967295"/>
          </p:nvPr>
        </p:nvSpPr>
        <p:spPr/>
        <p:txBody>
          <a:bodyPr/>
          <a:lstStyle/>
          <a:p>
            <a:pPr eaLnBrk="1" hangingPunct="1">
              <a:lnSpc>
                <a:spcPct val="80000"/>
              </a:lnSpc>
            </a:pPr>
            <a:r>
              <a:rPr lang="en-US" sz="2800" smtClean="0"/>
              <a:t>Production planning</a:t>
            </a:r>
          </a:p>
          <a:p>
            <a:pPr eaLnBrk="1" hangingPunct="1">
              <a:lnSpc>
                <a:spcPct val="80000"/>
              </a:lnSpc>
            </a:pPr>
            <a:r>
              <a:rPr lang="en-US" sz="2800" smtClean="0"/>
              <a:t>Signaling system is used among the production process </a:t>
            </a:r>
          </a:p>
          <a:p>
            <a:pPr eaLnBrk="1" hangingPunct="1">
              <a:lnSpc>
                <a:spcPct val="80000"/>
              </a:lnSpc>
            </a:pPr>
            <a:r>
              <a:rPr lang="en-US" sz="2800" smtClean="0"/>
              <a:t>The last process provide signals </a:t>
            </a:r>
          </a:p>
          <a:p>
            <a:pPr eaLnBrk="1" hangingPunct="1">
              <a:lnSpc>
                <a:spcPct val="80000"/>
              </a:lnSpc>
            </a:pPr>
            <a:r>
              <a:rPr lang="en-US" sz="2800" smtClean="0"/>
              <a:t>The next to last provide signals</a:t>
            </a:r>
          </a:p>
          <a:p>
            <a:pPr eaLnBrk="1" hangingPunct="1">
              <a:lnSpc>
                <a:spcPct val="80000"/>
              </a:lnSpc>
            </a:pPr>
            <a:r>
              <a:rPr lang="en-US" sz="2800" smtClean="0"/>
              <a:t>Kanban travels through the processes indicating the need for goods</a:t>
            </a:r>
          </a:p>
          <a:p>
            <a:pPr eaLnBrk="1" hangingPunct="1">
              <a:lnSpc>
                <a:spcPct val="80000"/>
              </a:lnSpc>
            </a:pPr>
            <a:r>
              <a:rPr lang="en-US" sz="2800" smtClean="0"/>
              <a:t>In response to these kanbans employees set up production process and produce the goods</a:t>
            </a:r>
          </a:p>
          <a:p>
            <a:pPr eaLnBrk="1" hangingPunct="1">
              <a:lnSpc>
                <a:spcPct val="80000"/>
              </a:lnSpc>
            </a:pPr>
            <a:r>
              <a:rPr lang="en-US" sz="2800" smtClean="0"/>
              <a:t>WIP buffer stocks are minimized  </a:t>
            </a:r>
          </a:p>
        </p:txBody>
      </p:sp>
      <p:sp>
        <p:nvSpPr>
          <p:cNvPr id="35844" name="Slide Number Placeholder 5"/>
          <p:cNvSpPr txBox="1">
            <a:spLocks noGrp="1" noChangeArrowheads="1"/>
          </p:cNvSpPr>
          <p:nvPr/>
        </p:nvSpPr>
        <p:spPr bwMode="auto">
          <a:xfrm>
            <a:off x="8129588" y="5734050"/>
            <a:ext cx="609600" cy="520700"/>
          </a:xfrm>
          <a:prstGeom prst="rect">
            <a:avLst/>
          </a:prstGeom>
          <a:noFill/>
          <a:ln w="9525">
            <a:noFill/>
            <a:miter lim="800000"/>
            <a:headEnd/>
            <a:tailEnd/>
          </a:ln>
        </p:spPr>
        <p:txBody>
          <a:bodyPr anchor="ctr"/>
          <a:lstStyle/>
          <a:p>
            <a:pPr algn="ctr" eaLnBrk="1" hangingPunct="1"/>
            <a:fld id="{59DF0301-9C72-463C-BD20-547354CD95E8}" type="slidenum">
              <a:rPr lang="en-US" sz="1400" b="1">
                <a:solidFill>
                  <a:srgbClr val="FFFFFF"/>
                </a:solidFill>
              </a:rPr>
              <a:pPr algn="ctr" eaLnBrk="1" hangingPunct="1"/>
              <a:t>23</a:t>
            </a:fld>
            <a:endParaRPr lang="en-US" sz="1400" b="1">
              <a:solidFill>
                <a:srgbClr val="FFFFFF"/>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p:txBody>
          <a:bodyPr/>
          <a:lstStyle/>
          <a:p>
            <a:pPr eaLnBrk="1" hangingPunct="1"/>
            <a:r>
              <a:rPr lang="en-US" smtClean="0"/>
              <a:t>JUST IN TIME</a:t>
            </a:r>
          </a:p>
        </p:txBody>
      </p:sp>
      <p:sp>
        <p:nvSpPr>
          <p:cNvPr id="36867" name="Rectangle 3"/>
          <p:cNvSpPr>
            <a:spLocks noGrp="1" noChangeArrowheads="1"/>
          </p:cNvSpPr>
          <p:nvPr>
            <p:ph sz="quarter" idx="4294967295"/>
          </p:nvPr>
        </p:nvSpPr>
        <p:spPr/>
        <p:txBody>
          <a:bodyPr/>
          <a:lstStyle/>
          <a:p>
            <a:pPr eaLnBrk="1" hangingPunct="1">
              <a:lnSpc>
                <a:spcPct val="90000"/>
              </a:lnSpc>
            </a:pPr>
            <a:r>
              <a:rPr lang="en-US" smtClean="0"/>
              <a:t>Differs in respect of lot size and quality of production run</a:t>
            </a:r>
          </a:p>
          <a:p>
            <a:pPr eaLnBrk="1" hangingPunct="1">
              <a:lnSpc>
                <a:spcPct val="90000"/>
              </a:lnSpc>
            </a:pPr>
            <a:r>
              <a:rPr lang="en-US" smtClean="0"/>
              <a:t>Set up cost should be small </a:t>
            </a:r>
          </a:p>
          <a:p>
            <a:pPr eaLnBrk="1" hangingPunct="1">
              <a:lnSpc>
                <a:spcPct val="90000"/>
              </a:lnSpc>
            </a:pPr>
            <a:r>
              <a:rPr lang="en-US" smtClean="0"/>
              <a:t>Small lot size requires workers should be flexible</a:t>
            </a:r>
          </a:p>
          <a:p>
            <a:pPr eaLnBrk="1" hangingPunct="1">
              <a:lnSpc>
                <a:spcPct val="90000"/>
              </a:lnSpc>
            </a:pPr>
            <a:r>
              <a:rPr lang="en-US" smtClean="0"/>
              <a:t>Quality control performed by the worker</a:t>
            </a:r>
          </a:p>
          <a:p>
            <a:pPr eaLnBrk="1" hangingPunct="1">
              <a:lnSpc>
                <a:spcPct val="90000"/>
              </a:lnSpc>
            </a:pPr>
            <a:r>
              <a:rPr lang="en-US" smtClean="0"/>
              <a:t>Output must be of very high quality in JIT Why?? </a:t>
            </a:r>
          </a:p>
        </p:txBody>
      </p:sp>
      <p:sp>
        <p:nvSpPr>
          <p:cNvPr id="36868" name="Slide Number Placeholder 5"/>
          <p:cNvSpPr txBox="1">
            <a:spLocks noGrp="1" noChangeArrowheads="1"/>
          </p:cNvSpPr>
          <p:nvPr/>
        </p:nvSpPr>
        <p:spPr bwMode="auto">
          <a:xfrm>
            <a:off x="8129588" y="5734050"/>
            <a:ext cx="609600" cy="520700"/>
          </a:xfrm>
          <a:prstGeom prst="rect">
            <a:avLst/>
          </a:prstGeom>
          <a:noFill/>
          <a:ln w="9525">
            <a:noFill/>
            <a:miter lim="800000"/>
            <a:headEnd/>
            <a:tailEnd/>
          </a:ln>
        </p:spPr>
        <p:txBody>
          <a:bodyPr anchor="ctr"/>
          <a:lstStyle/>
          <a:p>
            <a:pPr algn="ctr" eaLnBrk="1" hangingPunct="1"/>
            <a:fld id="{0BDE5F62-9CAD-4E99-AE69-D918C320BF68}" type="slidenum">
              <a:rPr lang="en-US" sz="1400" b="1">
                <a:solidFill>
                  <a:srgbClr val="FFFFFF"/>
                </a:solidFill>
              </a:rPr>
              <a:pPr algn="ctr" eaLnBrk="1" hangingPunct="1"/>
              <a:t>24</a:t>
            </a:fld>
            <a:endParaRPr lang="en-US" sz="1400" b="1">
              <a:solidFill>
                <a:srgbClr val="FFFFFF"/>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p:txBody>
          <a:bodyPr/>
          <a:lstStyle/>
          <a:p>
            <a:pPr eaLnBrk="1" hangingPunct="1"/>
            <a:r>
              <a:rPr lang="en-US" smtClean="0"/>
              <a:t>JIT</a:t>
            </a:r>
          </a:p>
        </p:txBody>
      </p:sp>
      <p:sp>
        <p:nvSpPr>
          <p:cNvPr id="37891" name="Rectangle 3"/>
          <p:cNvSpPr>
            <a:spLocks noGrp="1" noChangeArrowheads="1"/>
          </p:cNvSpPr>
          <p:nvPr>
            <p:ph sz="quarter" idx="4294967295"/>
          </p:nvPr>
        </p:nvSpPr>
        <p:spPr/>
        <p:txBody>
          <a:bodyPr/>
          <a:lstStyle/>
          <a:p>
            <a:pPr eaLnBrk="1" hangingPunct="1"/>
            <a:r>
              <a:rPr lang="en-US" smtClean="0"/>
              <a:t>Suppliers are treated as another step in production process</a:t>
            </a:r>
          </a:p>
          <a:p>
            <a:pPr eaLnBrk="1" hangingPunct="1"/>
            <a:r>
              <a:rPr lang="en-US" smtClean="0"/>
              <a:t>They are required to produce small lots of high quality goods for frequent delivery. This minimizes buyer’s RM inventory. </a:t>
            </a:r>
          </a:p>
          <a:p>
            <a:pPr eaLnBrk="1" hangingPunct="1"/>
            <a:r>
              <a:rPr lang="en-US" smtClean="0"/>
              <a:t>Need to work closely with supplier to ensure the quality of RM.</a:t>
            </a:r>
          </a:p>
        </p:txBody>
      </p:sp>
      <p:sp>
        <p:nvSpPr>
          <p:cNvPr id="37892" name="Slide Number Placeholder 5"/>
          <p:cNvSpPr txBox="1">
            <a:spLocks noGrp="1" noChangeArrowheads="1"/>
          </p:cNvSpPr>
          <p:nvPr/>
        </p:nvSpPr>
        <p:spPr bwMode="auto">
          <a:xfrm>
            <a:off x="8129588" y="5734050"/>
            <a:ext cx="609600" cy="520700"/>
          </a:xfrm>
          <a:prstGeom prst="rect">
            <a:avLst/>
          </a:prstGeom>
          <a:noFill/>
          <a:ln w="9525">
            <a:noFill/>
            <a:miter lim="800000"/>
            <a:headEnd/>
            <a:tailEnd/>
          </a:ln>
        </p:spPr>
        <p:txBody>
          <a:bodyPr anchor="ctr"/>
          <a:lstStyle/>
          <a:p>
            <a:pPr algn="ctr" eaLnBrk="1" hangingPunct="1"/>
            <a:fld id="{5A1ACA85-F7EE-4B2B-9B01-50E6BA9FEA04}" type="slidenum">
              <a:rPr lang="en-US" sz="1400" b="1">
                <a:solidFill>
                  <a:srgbClr val="FFFFFF"/>
                </a:solidFill>
              </a:rPr>
              <a:pPr algn="ctr" eaLnBrk="1" hangingPunct="1"/>
              <a:t>25</a:t>
            </a:fld>
            <a:endParaRPr lang="en-US" sz="1400" b="1">
              <a:solidFill>
                <a:srgbClr val="FFFFFF"/>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p:txBody>
          <a:bodyPr/>
          <a:lstStyle/>
          <a:p>
            <a:pPr eaLnBrk="1" hangingPunct="1"/>
            <a:r>
              <a:rPr lang="en-US" smtClean="0"/>
              <a:t>COSTS IN JIT</a:t>
            </a:r>
          </a:p>
        </p:txBody>
      </p:sp>
      <p:sp>
        <p:nvSpPr>
          <p:cNvPr id="38915" name="Rectangle 3"/>
          <p:cNvSpPr>
            <a:spLocks noGrp="1" noChangeArrowheads="1"/>
          </p:cNvSpPr>
          <p:nvPr>
            <p:ph sz="quarter" idx="4294967295"/>
          </p:nvPr>
        </p:nvSpPr>
        <p:spPr/>
        <p:txBody>
          <a:bodyPr/>
          <a:lstStyle/>
          <a:p>
            <a:pPr eaLnBrk="1" hangingPunct="1"/>
            <a:r>
              <a:rPr lang="en-US" smtClean="0"/>
              <a:t>JIT substitutes worker’s education cost and capital cost for inventory cost. </a:t>
            </a:r>
          </a:p>
          <a:p>
            <a:pPr eaLnBrk="1" hangingPunct="1"/>
            <a:r>
              <a:rPr lang="en-US" smtClean="0"/>
              <a:t>Workers must be highly skilled and flexible</a:t>
            </a:r>
          </a:p>
          <a:p>
            <a:pPr eaLnBrk="1" hangingPunct="1"/>
            <a:r>
              <a:rPr lang="en-US" smtClean="0"/>
              <a:t>Machinery should be capable of producing high quality product while being cheap and quick to set up.</a:t>
            </a:r>
          </a:p>
        </p:txBody>
      </p:sp>
      <p:sp>
        <p:nvSpPr>
          <p:cNvPr id="38916" name="Slide Number Placeholder 5"/>
          <p:cNvSpPr txBox="1">
            <a:spLocks noGrp="1" noChangeArrowheads="1"/>
          </p:cNvSpPr>
          <p:nvPr/>
        </p:nvSpPr>
        <p:spPr bwMode="auto">
          <a:xfrm>
            <a:off x="8129588" y="5734050"/>
            <a:ext cx="609600" cy="520700"/>
          </a:xfrm>
          <a:prstGeom prst="rect">
            <a:avLst/>
          </a:prstGeom>
          <a:noFill/>
          <a:ln w="9525">
            <a:noFill/>
            <a:miter lim="800000"/>
            <a:headEnd/>
            <a:tailEnd/>
          </a:ln>
        </p:spPr>
        <p:txBody>
          <a:bodyPr anchor="ctr"/>
          <a:lstStyle/>
          <a:p>
            <a:pPr algn="ctr" eaLnBrk="1" hangingPunct="1"/>
            <a:fld id="{684EB5CF-BF7E-4BFC-9E24-3DA334C60EC6}" type="slidenum">
              <a:rPr lang="en-US" sz="1400" b="1">
                <a:solidFill>
                  <a:srgbClr val="FFFFFF"/>
                </a:solidFill>
              </a:rPr>
              <a:pPr algn="ctr" eaLnBrk="1" hangingPunct="1"/>
              <a:t>26</a:t>
            </a:fld>
            <a:endParaRPr lang="en-US" sz="1400" b="1">
              <a:solidFill>
                <a:srgbClr val="FFFFFF"/>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p:txBody>
          <a:bodyPr lIns="90488" tIns="44450" rIns="90488" bIns="44450" anchor="ctr"/>
          <a:lstStyle/>
          <a:p>
            <a:pPr eaLnBrk="1" hangingPunct="1"/>
            <a:r>
              <a:rPr lang="en-US" smtClean="0"/>
              <a:t>INVENTORY AND THE CASH FLOW TIMELINE</a:t>
            </a:r>
          </a:p>
        </p:txBody>
      </p:sp>
      <p:sp>
        <p:nvSpPr>
          <p:cNvPr id="40963" name="AutoShape 3"/>
          <p:cNvSpPr>
            <a:spLocks noChangeArrowheads="1"/>
          </p:cNvSpPr>
          <p:nvPr/>
        </p:nvSpPr>
        <p:spPr bwMode="auto">
          <a:xfrm>
            <a:off x="6350" y="1911350"/>
            <a:ext cx="9055100" cy="4641850"/>
          </a:xfrm>
          <a:prstGeom prst="roundRect">
            <a:avLst>
              <a:gd name="adj" fmla="val 12495"/>
            </a:avLst>
          </a:prstGeom>
          <a:solidFill>
            <a:schemeClr val="bg2"/>
          </a:solidFill>
          <a:ln w="12700" cmpd="sng">
            <a:solidFill>
              <a:schemeClr val="bg2"/>
            </a:solidFill>
            <a:round/>
            <a:headEnd/>
            <a:tailEnd/>
          </a:ln>
          <a:effectLst>
            <a:outerShdw dist="107763" dir="2700000" algn="ctr" rotWithShape="0">
              <a:srgbClr val="414141"/>
            </a:outerShdw>
          </a:effectLst>
        </p:spPr>
        <p:txBody>
          <a:bodyPr wrap="none" lIns="90488" tIns="44450" rIns="90488" bIns="44450"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a:defRPr>
                <a:solidFill>
                  <a:schemeClr val="tx1"/>
                </a:solidFill>
                <a:latin typeface="Verdana" panose="020B0604030504040204" pitchFamily="34" charset="0"/>
              </a:defRPr>
            </a:lvl5pPr>
            <a:lvl6pPr eaLnBrk="0" fontAlgn="base" hangingPunct="0">
              <a:spcBef>
                <a:spcPct val="0"/>
              </a:spcBef>
              <a:spcAft>
                <a:spcPct val="0"/>
              </a:spcAft>
              <a:defRPr>
                <a:solidFill>
                  <a:schemeClr val="tx1"/>
                </a:solidFill>
                <a:latin typeface="Verdana" panose="020B0604030504040204" pitchFamily="34" charset="0"/>
              </a:defRPr>
            </a:lvl6pPr>
            <a:lvl7pPr eaLnBrk="0" fontAlgn="base" hangingPunct="0">
              <a:spcBef>
                <a:spcPct val="0"/>
              </a:spcBef>
              <a:spcAft>
                <a:spcPct val="0"/>
              </a:spcAft>
              <a:defRPr>
                <a:solidFill>
                  <a:schemeClr val="tx1"/>
                </a:solidFill>
                <a:latin typeface="Verdana" panose="020B0604030504040204" pitchFamily="34" charset="0"/>
              </a:defRPr>
            </a:lvl7pPr>
            <a:lvl8pPr eaLnBrk="0" fontAlgn="base" hangingPunct="0">
              <a:spcBef>
                <a:spcPct val="0"/>
              </a:spcBef>
              <a:spcAft>
                <a:spcPct val="0"/>
              </a:spcAft>
              <a:defRPr>
                <a:solidFill>
                  <a:schemeClr val="tx1"/>
                </a:solidFill>
                <a:latin typeface="Verdana" panose="020B0604030504040204" pitchFamily="34" charset="0"/>
              </a:defRPr>
            </a:lvl8pPr>
            <a:lvl9pPr eaLnBrk="0" fontAlgn="base" hangingPunct="0">
              <a:spcBef>
                <a:spcPct val="0"/>
              </a:spcBef>
              <a:spcAft>
                <a:spcPct val="0"/>
              </a:spcAft>
              <a:defRPr>
                <a:solidFill>
                  <a:schemeClr val="tx1"/>
                </a:solidFill>
                <a:latin typeface="Verdana" panose="020B0604030504040204" pitchFamily="34" charset="0"/>
              </a:defRPr>
            </a:lvl9pPr>
          </a:lstStyle>
          <a:p>
            <a:pPr>
              <a:defRPr/>
            </a:pPr>
            <a:r>
              <a:rPr lang="en-US" sz="2400" b="1" smtClean="0">
                <a:solidFill>
                  <a:schemeClr val="accent1"/>
                </a:solidFill>
                <a:effectLst>
                  <a:outerShdw blurRad="38100" dist="38100" dir="2700000" algn="tl">
                    <a:srgbClr val="000000"/>
                  </a:outerShdw>
                </a:effectLst>
                <a:latin typeface="Times New Roman" panose="02020603050405020304" pitchFamily="18" charset="0"/>
              </a:rPr>
              <a:t>Inventory ordered	  Inventory ordered</a:t>
            </a:r>
          </a:p>
          <a:p>
            <a:pPr>
              <a:defRPr/>
            </a:pPr>
            <a:r>
              <a:rPr lang="en-US" sz="2400" b="1" smtClean="0">
                <a:solidFill>
                  <a:schemeClr val="accent1"/>
                </a:solidFill>
                <a:effectLst>
                  <a:outerShdw blurRad="38100" dist="38100" dir="2700000" algn="tl">
                    <a:srgbClr val="000000"/>
                  </a:outerShdw>
                </a:effectLst>
                <a:latin typeface="Times New Roman" panose="02020603050405020304" pitchFamily="18" charset="0"/>
              </a:rPr>
              <a:t>and received		  and received</a:t>
            </a:r>
          </a:p>
          <a:p>
            <a:pPr>
              <a:defRPr/>
            </a:pPr>
            <a:endParaRPr lang="en-US" sz="2400" b="1" smtClean="0">
              <a:solidFill>
                <a:schemeClr val="accent1"/>
              </a:solidFill>
              <a:effectLst>
                <a:outerShdw blurRad="38100" dist="38100" dir="2700000" algn="tl">
                  <a:srgbClr val="000000"/>
                </a:outerShdw>
              </a:effectLst>
              <a:latin typeface="Times New Roman" panose="02020603050405020304" pitchFamily="18" charset="0"/>
            </a:endParaRPr>
          </a:p>
          <a:p>
            <a:pPr>
              <a:defRPr/>
            </a:pPr>
            <a:r>
              <a:rPr lang="en-US" sz="2400" b="1" smtClean="0">
                <a:solidFill>
                  <a:schemeClr val="accent1"/>
                </a:solidFill>
                <a:effectLst>
                  <a:outerShdw blurRad="38100" dist="38100" dir="2700000" algn="tl">
                    <a:srgbClr val="000000"/>
                  </a:outerShdw>
                </a:effectLst>
                <a:latin typeface="Times New Roman" panose="02020603050405020304" pitchFamily="18" charset="0"/>
              </a:rPr>
              <a:t>  &lt; Inventory Held&gt;       &lt;Inventory Held&gt;</a:t>
            </a:r>
          </a:p>
          <a:p>
            <a:pPr>
              <a:defRPr/>
            </a:pPr>
            <a:endParaRPr lang="en-US" sz="2400" b="1" smtClean="0">
              <a:solidFill>
                <a:schemeClr val="accent1"/>
              </a:solidFill>
              <a:effectLst>
                <a:outerShdw blurRad="38100" dist="38100" dir="2700000" algn="tl">
                  <a:srgbClr val="000000"/>
                </a:outerShdw>
              </a:effectLst>
              <a:latin typeface="Times New Roman" panose="02020603050405020304" pitchFamily="18" charset="0"/>
            </a:endParaRPr>
          </a:p>
          <a:p>
            <a:pPr>
              <a:defRPr/>
            </a:pPr>
            <a:endParaRPr lang="en-US" sz="2400" b="1" smtClean="0">
              <a:solidFill>
                <a:schemeClr val="accent1"/>
              </a:solidFill>
              <a:effectLst>
                <a:outerShdw blurRad="38100" dist="38100" dir="2700000" algn="tl">
                  <a:srgbClr val="000000"/>
                </a:outerShdw>
              </a:effectLst>
              <a:latin typeface="Times New Roman" panose="02020603050405020304" pitchFamily="18" charset="0"/>
            </a:endParaRPr>
          </a:p>
          <a:p>
            <a:pPr lvl="4">
              <a:defRPr/>
            </a:pPr>
            <a:r>
              <a:rPr lang="en-US" sz="2400" b="1" smtClean="0">
                <a:solidFill>
                  <a:schemeClr val="accent1"/>
                </a:solidFill>
                <a:effectLst>
                  <a:outerShdw blurRad="38100" dist="38100" dir="2700000" algn="tl">
                    <a:srgbClr val="000000"/>
                  </a:outerShdw>
                </a:effectLst>
                <a:latin typeface="Times New Roman" panose="02020603050405020304" pitchFamily="18" charset="0"/>
              </a:rPr>
              <a:t>                                                                             Time=&gt;</a:t>
            </a:r>
          </a:p>
          <a:p>
            <a:pPr>
              <a:defRPr/>
            </a:pPr>
            <a:r>
              <a:rPr lang="en-US" sz="2400" b="1" smtClean="0">
                <a:solidFill>
                  <a:schemeClr val="tx2"/>
                </a:solidFill>
                <a:effectLst>
                  <a:outerShdw blurRad="38100" dist="38100" dir="2700000" algn="tl">
                    <a:srgbClr val="000000"/>
                  </a:outerShdw>
                </a:effectLst>
                <a:latin typeface="Times New Roman" panose="02020603050405020304" pitchFamily="18" charset="0"/>
              </a:rPr>
              <a:t>Cash paid		  Cash paid		    Cash paid</a:t>
            </a:r>
          </a:p>
          <a:p>
            <a:pPr>
              <a:defRPr/>
            </a:pPr>
            <a:r>
              <a:rPr lang="en-US" sz="2400" b="1" smtClean="0">
                <a:solidFill>
                  <a:schemeClr val="tx2"/>
                </a:solidFill>
                <a:effectLst>
                  <a:outerShdw blurRad="38100" dist="38100" dir="2700000" algn="tl">
                    <a:srgbClr val="000000"/>
                  </a:outerShdw>
                </a:effectLst>
                <a:latin typeface="Times New Roman" panose="02020603050405020304" pitchFamily="18" charset="0"/>
              </a:rPr>
              <a:t>for inventory	  	  for inventory	    for holding &amp;</a:t>
            </a:r>
          </a:p>
          <a:p>
            <a:pPr lvl="4">
              <a:defRPr/>
            </a:pPr>
            <a:r>
              <a:rPr lang="en-US" sz="2400" b="1" smtClean="0">
                <a:solidFill>
                  <a:schemeClr val="tx2"/>
                </a:solidFill>
                <a:effectLst>
                  <a:outerShdw blurRad="38100" dist="38100" dir="2700000" algn="tl">
                    <a:srgbClr val="000000"/>
                  </a:outerShdw>
                </a:effectLst>
                <a:latin typeface="Times New Roman" panose="02020603050405020304" pitchFamily="18" charset="0"/>
              </a:rPr>
              <a:t>                                                    ordering costs</a:t>
            </a:r>
            <a:endParaRPr lang="en-US" sz="2400" b="1" smtClean="0">
              <a:solidFill>
                <a:schemeClr val="accent1"/>
              </a:solidFill>
              <a:effectLst>
                <a:outerShdw blurRad="38100" dist="38100" dir="2700000" algn="tl">
                  <a:srgbClr val="000000"/>
                </a:outerShdw>
              </a:effectLst>
              <a:latin typeface="Times New Roman" panose="02020603050405020304" pitchFamily="18" charset="0"/>
            </a:endParaRPr>
          </a:p>
          <a:p>
            <a:pPr>
              <a:defRPr/>
            </a:pPr>
            <a:endParaRPr lang="en-US" sz="2400" b="1" smtClean="0">
              <a:solidFill>
                <a:schemeClr val="accent1"/>
              </a:solidFill>
              <a:effectLst>
                <a:outerShdw blurRad="38100" dist="38100" dir="2700000" algn="tl">
                  <a:srgbClr val="000000"/>
                </a:outerShdw>
              </a:effectLst>
              <a:latin typeface="Times New Roman" panose="02020603050405020304" pitchFamily="18" charset="0"/>
            </a:endParaRPr>
          </a:p>
          <a:p>
            <a:pPr latinLnBrk="1">
              <a:defRPr/>
            </a:pPr>
            <a:endParaRPr lang="en-US" sz="2400" b="1" smtClean="0">
              <a:solidFill>
                <a:schemeClr val="accent1"/>
              </a:solidFill>
              <a:effectLst>
                <a:outerShdw blurRad="38100" dist="38100" dir="2700000" algn="tl">
                  <a:srgbClr val="000000"/>
                </a:outerShdw>
              </a:effectLst>
              <a:latin typeface="Times New Roman" panose="02020603050405020304" pitchFamily="18" charset="0"/>
            </a:endParaRPr>
          </a:p>
        </p:txBody>
      </p:sp>
      <p:sp>
        <p:nvSpPr>
          <p:cNvPr id="40964" name="Line 4"/>
          <p:cNvSpPr>
            <a:spLocks noChangeShapeType="1"/>
          </p:cNvSpPr>
          <p:nvPr/>
        </p:nvSpPr>
        <p:spPr bwMode="auto">
          <a:xfrm>
            <a:off x="228600" y="2133600"/>
            <a:ext cx="0" cy="3073400"/>
          </a:xfrm>
          <a:prstGeom prst="line">
            <a:avLst/>
          </a:prstGeom>
          <a:noFill/>
          <a:ln w="50800">
            <a:solidFill>
              <a:schemeClr val="tx1"/>
            </a:solidFill>
            <a:round/>
            <a:headEnd/>
            <a:tailEnd/>
          </a:ln>
        </p:spPr>
        <p:txBody>
          <a:bodyPr wrap="none" anchor="ctr"/>
          <a:lstStyle/>
          <a:p>
            <a:endParaRPr lang="en-GB"/>
          </a:p>
        </p:txBody>
      </p:sp>
      <p:sp>
        <p:nvSpPr>
          <p:cNvPr id="40965" name="Line 5"/>
          <p:cNvSpPr>
            <a:spLocks noChangeShapeType="1"/>
          </p:cNvSpPr>
          <p:nvPr/>
        </p:nvSpPr>
        <p:spPr bwMode="auto">
          <a:xfrm>
            <a:off x="3124200" y="2133600"/>
            <a:ext cx="0" cy="3073400"/>
          </a:xfrm>
          <a:prstGeom prst="line">
            <a:avLst/>
          </a:prstGeom>
          <a:noFill/>
          <a:ln w="50800">
            <a:solidFill>
              <a:schemeClr val="tx1"/>
            </a:solidFill>
            <a:round/>
            <a:headEnd/>
            <a:tailEnd/>
          </a:ln>
        </p:spPr>
        <p:txBody>
          <a:bodyPr wrap="none" anchor="ctr"/>
          <a:lstStyle/>
          <a:p>
            <a:endParaRPr lang="en-GB"/>
          </a:p>
        </p:txBody>
      </p:sp>
      <p:sp>
        <p:nvSpPr>
          <p:cNvPr id="40966" name="Line 6"/>
          <p:cNvSpPr>
            <a:spLocks noChangeShapeType="1"/>
          </p:cNvSpPr>
          <p:nvPr/>
        </p:nvSpPr>
        <p:spPr bwMode="auto">
          <a:xfrm>
            <a:off x="5943600" y="2133600"/>
            <a:ext cx="0" cy="3073400"/>
          </a:xfrm>
          <a:prstGeom prst="line">
            <a:avLst/>
          </a:prstGeom>
          <a:noFill/>
          <a:ln w="50800">
            <a:solidFill>
              <a:schemeClr val="tx1"/>
            </a:solidFill>
            <a:round/>
            <a:headEnd/>
            <a:tailEnd/>
          </a:ln>
        </p:spPr>
        <p:txBody>
          <a:bodyPr wrap="none" anchor="ctr"/>
          <a:lstStyle/>
          <a:p>
            <a:endParaRPr lang="en-GB"/>
          </a:p>
        </p:txBody>
      </p:sp>
      <p:sp>
        <p:nvSpPr>
          <p:cNvPr id="40967" name="Line 7"/>
          <p:cNvSpPr>
            <a:spLocks noChangeShapeType="1"/>
          </p:cNvSpPr>
          <p:nvPr/>
        </p:nvSpPr>
        <p:spPr bwMode="auto">
          <a:xfrm>
            <a:off x="254000" y="4267200"/>
            <a:ext cx="8636000" cy="0"/>
          </a:xfrm>
          <a:prstGeom prst="line">
            <a:avLst/>
          </a:prstGeom>
          <a:noFill/>
          <a:ln w="50800">
            <a:solidFill>
              <a:schemeClr val="tx1"/>
            </a:solidFill>
            <a:round/>
            <a:headEnd/>
            <a:tailEnd/>
          </a:ln>
        </p:spPr>
        <p:txBody>
          <a:bodyPr wrap="none" anchor="ctr"/>
          <a:lstStyle/>
          <a:p>
            <a:endParaRPr lang="en-GB"/>
          </a:p>
        </p:txBody>
      </p:sp>
      <p:sp>
        <p:nvSpPr>
          <p:cNvPr id="40968" name="Line 8"/>
          <p:cNvSpPr>
            <a:spLocks noChangeShapeType="1"/>
          </p:cNvSpPr>
          <p:nvPr/>
        </p:nvSpPr>
        <p:spPr bwMode="auto">
          <a:xfrm>
            <a:off x="234950" y="2444750"/>
            <a:ext cx="2882900" cy="1816100"/>
          </a:xfrm>
          <a:prstGeom prst="line">
            <a:avLst/>
          </a:prstGeom>
          <a:noFill/>
          <a:ln w="12700">
            <a:solidFill>
              <a:schemeClr val="tx1"/>
            </a:solidFill>
            <a:round/>
            <a:headEnd/>
            <a:tailEnd/>
          </a:ln>
        </p:spPr>
        <p:txBody>
          <a:bodyPr wrap="none" anchor="ctr"/>
          <a:lstStyle/>
          <a:p>
            <a:endParaRPr lang="en-GB"/>
          </a:p>
        </p:txBody>
      </p:sp>
      <p:sp>
        <p:nvSpPr>
          <p:cNvPr id="40969" name="Line 9"/>
          <p:cNvSpPr>
            <a:spLocks noChangeShapeType="1"/>
          </p:cNvSpPr>
          <p:nvPr/>
        </p:nvSpPr>
        <p:spPr bwMode="auto">
          <a:xfrm>
            <a:off x="3130550" y="2444750"/>
            <a:ext cx="2882900" cy="1816100"/>
          </a:xfrm>
          <a:prstGeom prst="line">
            <a:avLst/>
          </a:prstGeom>
          <a:noFill/>
          <a:ln w="12700">
            <a:solidFill>
              <a:schemeClr val="tx1"/>
            </a:solidFill>
            <a:round/>
            <a:headEnd/>
            <a:tailEnd/>
          </a:ln>
        </p:spPr>
        <p:txBody>
          <a:bodyPr wrap="none" anchor="ctr"/>
          <a:lstStyle/>
          <a:p>
            <a:endParaRPr lang="en-GB"/>
          </a:p>
        </p:txBody>
      </p:sp>
      <p:sp>
        <p:nvSpPr>
          <p:cNvPr id="40970" name="Slide Number Placeholder 11"/>
          <p:cNvSpPr txBox="1">
            <a:spLocks noGrp="1" noChangeArrowheads="1"/>
          </p:cNvSpPr>
          <p:nvPr/>
        </p:nvSpPr>
        <p:spPr bwMode="auto">
          <a:xfrm>
            <a:off x="8129588" y="5734050"/>
            <a:ext cx="609600" cy="520700"/>
          </a:xfrm>
          <a:prstGeom prst="rect">
            <a:avLst/>
          </a:prstGeom>
          <a:noFill/>
          <a:ln w="9525">
            <a:noFill/>
            <a:miter lim="800000"/>
            <a:headEnd/>
            <a:tailEnd/>
          </a:ln>
        </p:spPr>
        <p:txBody>
          <a:bodyPr anchor="ctr"/>
          <a:lstStyle/>
          <a:p>
            <a:pPr algn="ctr" eaLnBrk="1" hangingPunct="1"/>
            <a:fld id="{1450FB7D-850D-4727-8A65-A00B7AFB1BF5}" type="slidenum">
              <a:rPr lang="en-US" sz="1400" b="1">
                <a:solidFill>
                  <a:srgbClr val="FFFFFF"/>
                </a:solidFill>
              </a:rPr>
              <a:pPr algn="ctr" eaLnBrk="1" hangingPunct="1"/>
              <a:t>27</a:t>
            </a:fld>
            <a:endParaRPr lang="en-US" sz="1400" b="1">
              <a:solidFill>
                <a:srgbClr val="FFFFFF"/>
              </a:solidFill>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p:txBody>
          <a:bodyPr lIns="90488" tIns="44450" rIns="90488" bIns="44450" anchor="ctr"/>
          <a:lstStyle/>
          <a:p>
            <a:pPr eaLnBrk="1" hangingPunct="1"/>
            <a:r>
              <a:rPr lang="en-US" smtClean="0"/>
              <a:t>MONITOR THE INVENTORY BALANCE</a:t>
            </a:r>
          </a:p>
        </p:txBody>
      </p:sp>
      <p:sp>
        <p:nvSpPr>
          <p:cNvPr id="41987" name="Rectangle 3"/>
          <p:cNvSpPr>
            <a:spLocks noGrp="1" noChangeArrowheads="1"/>
          </p:cNvSpPr>
          <p:nvPr>
            <p:ph sz="quarter" idx="4294967295"/>
          </p:nvPr>
        </p:nvSpPr>
        <p:spPr/>
        <p:txBody>
          <a:bodyPr lIns="90488" tIns="44450" rIns="90488" bIns="44450"/>
          <a:lstStyle/>
          <a:p>
            <a:pPr eaLnBrk="1" hangingPunct="1">
              <a:lnSpc>
                <a:spcPct val="80000"/>
              </a:lnSpc>
            </a:pPr>
            <a:r>
              <a:rPr lang="en-US" sz="2800" smtClean="0"/>
              <a:t>Inventory control systems</a:t>
            </a:r>
            <a:br>
              <a:rPr lang="en-US" sz="2800" smtClean="0"/>
            </a:br>
            <a:endParaRPr lang="en-US" sz="2800" smtClean="0"/>
          </a:p>
          <a:p>
            <a:pPr eaLnBrk="1" hangingPunct="1">
              <a:lnSpc>
                <a:spcPct val="80000"/>
              </a:lnSpc>
            </a:pPr>
            <a:r>
              <a:rPr lang="en-US" sz="2800" smtClean="0"/>
              <a:t>Inventory turnover ratio</a:t>
            </a:r>
          </a:p>
          <a:p>
            <a:pPr lvl="1" eaLnBrk="1" hangingPunct="1">
              <a:lnSpc>
                <a:spcPct val="80000"/>
              </a:lnSpc>
            </a:pPr>
            <a:r>
              <a:rPr lang="en-US" sz="2400" smtClean="0"/>
              <a:t>Sales or COGS / Inventory balance</a:t>
            </a:r>
            <a:br>
              <a:rPr lang="en-US" sz="2400" smtClean="0"/>
            </a:br>
            <a:endParaRPr lang="en-US" sz="2400" smtClean="0"/>
          </a:p>
          <a:p>
            <a:pPr eaLnBrk="1" hangingPunct="1">
              <a:lnSpc>
                <a:spcPct val="80000"/>
              </a:lnSpc>
            </a:pPr>
            <a:r>
              <a:rPr lang="en-US" sz="2800" smtClean="0"/>
              <a:t>Days COGS in inventory</a:t>
            </a:r>
          </a:p>
          <a:p>
            <a:pPr lvl="1" eaLnBrk="1" hangingPunct="1">
              <a:lnSpc>
                <a:spcPct val="80000"/>
              </a:lnSpc>
            </a:pPr>
            <a:r>
              <a:rPr lang="en-US" sz="2400" smtClean="0"/>
              <a:t>Inventory balance / Daily COGS or Sales</a:t>
            </a:r>
            <a:br>
              <a:rPr lang="en-US" sz="2400" smtClean="0"/>
            </a:br>
            <a:endParaRPr lang="en-US" sz="2400" smtClean="0"/>
          </a:p>
          <a:p>
            <a:pPr eaLnBrk="1" hangingPunct="1">
              <a:lnSpc>
                <a:spcPct val="80000"/>
              </a:lnSpc>
            </a:pPr>
            <a:r>
              <a:rPr lang="en-US" sz="2800" smtClean="0"/>
              <a:t>Balance fraction approach</a:t>
            </a:r>
          </a:p>
          <a:p>
            <a:pPr lvl="1" eaLnBrk="1" hangingPunct="1">
              <a:lnSpc>
                <a:spcPct val="80000"/>
              </a:lnSpc>
            </a:pPr>
            <a:r>
              <a:rPr lang="en-US" sz="2400" smtClean="0"/>
              <a:t>Develop monthly balance fractions based on the proportion of items remaining in inventory from a given month’s purchase.</a:t>
            </a:r>
          </a:p>
        </p:txBody>
      </p:sp>
      <p:sp>
        <p:nvSpPr>
          <p:cNvPr id="41988" name="Slide Number Placeholder 5"/>
          <p:cNvSpPr txBox="1">
            <a:spLocks noGrp="1" noChangeArrowheads="1"/>
          </p:cNvSpPr>
          <p:nvPr/>
        </p:nvSpPr>
        <p:spPr bwMode="auto">
          <a:xfrm>
            <a:off x="8129588" y="5734050"/>
            <a:ext cx="609600" cy="520700"/>
          </a:xfrm>
          <a:prstGeom prst="rect">
            <a:avLst/>
          </a:prstGeom>
          <a:noFill/>
          <a:ln w="9525">
            <a:noFill/>
            <a:miter lim="800000"/>
            <a:headEnd/>
            <a:tailEnd/>
          </a:ln>
        </p:spPr>
        <p:txBody>
          <a:bodyPr anchor="ctr"/>
          <a:lstStyle/>
          <a:p>
            <a:pPr algn="ctr" eaLnBrk="1" hangingPunct="1"/>
            <a:fld id="{01322143-6DB6-4DA7-B529-B32F9967BE2E}" type="slidenum">
              <a:rPr lang="en-US" sz="1400" b="1">
                <a:solidFill>
                  <a:srgbClr val="FFFFFF"/>
                </a:solidFill>
              </a:rPr>
              <a:pPr algn="ctr" eaLnBrk="1" hangingPunct="1"/>
              <a:t>28</a:t>
            </a:fld>
            <a:endParaRPr lang="en-US" sz="1400" b="1">
              <a:solidFill>
                <a:srgbClr val="FFFF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dissolve">
                                      <p:cBhvr>
                                        <p:cTn id="7" dur="500"/>
                                        <p:tgtEl>
                                          <p:spTgt spid="41987">
                                            <p:txEl>
                                              <p:pRg st="0" end="0"/>
                                            </p:txEl>
                                          </p:spTgt>
                                        </p:tgtEl>
                                      </p:cBhvr>
                                    </p:animEffect>
                                  </p:childTnLst>
                                  <p:subTnLst>
                                    <p:animClr clrSpc="rgb" dir="cw">
                                      <p:cBhvr override="childStyle">
                                        <p:cTn dur="1" fill="hold" display="0" masterRel="nextClick" afterEffect="1"/>
                                        <p:tgtEl>
                                          <p:spTgt spid="41987">
                                            <p:txEl>
                                              <p:pRg st="0" end="0"/>
                                            </p:txEl>
                                          </p:spTgt>
                                        </p:tgtEl>
                                        <p:attrNameLst>
                                          <p:attrName>ppt_c</p:attrName>
                                        </p:attrNameLst>
                                      </p:cBhvr>
                                      <p:to>
                                        <a:schemeClr val="folHlink"/>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1987">
                                            <p:txEl>
                                              <p:pRg st="1" end="1"/>
                                            </p:txEl>
                                          </p:spTgt>
                                        </p:tgtEl>
                                        <p:attrNameLst>
                                          <p:attrName>style.visibility</p:attrName>
                                        </p:attrNameLst>
                                      </p:cBhvr>
                                      <p:to>
                                        <p:strVal val="visible"/>
                                      </p:to>
                                    </p:set>
                                    <p:animEffect transition="in" filter="dissolve">
                                      <p:cBhvr>
                                        <p:cTn id="12" dur="500"/>
                                        <p:tgtEl>
                                          <p:spTgt spid="41987">
                                            <p:txEl>
                                              <p:pRg st="1" end="1"/>
                                            </p:txEl>
                                          </p:spTgt>
                                        </p:tgtEl>
                                      </p:cBhvr>
                                    </p:animEffect>
                                  </p:childTnLst>
                                  <p:subTnLst>
                                    <p:animClr clrSpc="rgb" dir="cw">
                                      <p:cBhvr override="childStyle">
                                        <p:cTn dur="1" fill="hold" display="0" masterRel="nextClick" afterEffect="1"/>
                                        <p:tgtEl>
                                          <p:spTgt spid="41987">
                                            <p:txEl>
                                              <p:pRg st="1" end="1"/>
                                            </p:txEl>
                                          </p:spTgt>
                                        </p:tgtEl>
                                        <p:attrNameLst>
                                          <p:attrName>ppt_c</p:attrName>
                                        </p:attrNameLst>
                                      </p:cBhvr>
                                      <p:to>
                                        <a:schemeClr val="folHlink"/>
                                      </p:to>
                                    </p:animClr>
                                  </p:subTnLst>
                                </p:cTn>
                              </p:par>
                              <p:par>
                                <p:cTn id="13" presetID="9" presetClass="entr" presetSubtype="0" fill="hold" grpId="0" nodeType="withEffect">
                                  <p:stCondLst>
                                    <p:cond delay="0"/>
                                  </p:stCondLst>
                                  <p:childTnLst>
                                    <p:set>
                                      <p:cBhvr>
                                        <p:cTn id="14" dur="1" fill="hold">
                                          <p:stCondLst>
                                            <p:cond delay="0"/>
                                          </p:stCondLst>
                                        </p:cTn>
                                        <p:tgtEl>
                                          <p:spTgt spid="41987">
                                            <p:txEl>
                                              <p:pRg st="2" end="2"/>
                                            </p:txEl>
                                          </p:spTgt>
                                        </p:tgtEl>
                                        <p:attrNameLst>
                                          <p:attrName>style.visibility</p:attrName>
                                        </p:attrNameLst>
                                      </p:cBhvr>
                                      <p:to>
                                        <p:strVal val="visible"/>
                                      </p:to>
                                    </p:set>
                                    <p:animEffect transition="in" filter="dissolve">
                                      <p:cBhvr>
                                        <p:cTn id="15" dur="500"/>
                                        <p:tgtEl>
                                          <p:spTgt spid="41987">
                                            <p:txEl>
                                              <p:pRg st="2" end="2"/>
                                            </p:txEl>
                                          </p:spTgt>
                                        </p:tgtEl>
                                      </p:cBhvr>
                                    </p:animEffect>
                                  </p:childTnLst>
                                  <p:subTnLst>
                                    <p:animClr clrSpc="rgb" dir="cw">
                                      <p:cBhvr override="childStyle">
                                        <p:cTn dur="1" fill="hold" display="0" masterRel="nextClick" afterEffect="1"/>
                                        <p:tgtEl>
                                          <p:spTgt spid="41987">
                                            <p:txEl>
                                              <p:pRg st="2" end="2"/>
                                            </p:txEl>
                                          </p:spTgt>
                                        </p:tgtEl>
                                        <p:attrNameLst>
                                          <p:attrName>ppt_c</p:attrName>
                                        </p:attrNameLst>
                                      </p:cBhvr>
                                      <p:to>
                                        <a:schemeClr val="folHlink"/>
                                      </p:to>
                                    </p:animClr>
                                  </p:sub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41987">
                                            <p:txEl>
                                              <p:pRg st="3" end="3"/>
                                            </p:txEl>
                                          </p:spTgt>
                                        </p:tgtEl>
                                        <p:attrNameLst>
                                          <p:attrName>style.visibility</p:attrName>
                                        </p:attrNameLst>
                                      </p:cBhvr>
                                      <p:to>
                                        <p:strVal val="visible"/>
                                      </p:to>
                                    </p:set>
                                    <p:animEffect transition="in" filter="dissolve">
                                      <p:cBhvr>
                                        <p:cTn id="20" dur="500"/>
                                        <p:tgtEl>
                                          <p:spTgt spid="41987">
                                            <p:txEl>
                                              <p:pRg st="3" end="3"/>
                                            </p:txEl>
                                          </p:spTgt>
                                        </p:tgtEl>
                                      </p:cBhvr>
                                    </p:animEffect>
                                  </p:childTnLst>
                                  <p:subTnLst>
                                    <p:animClr clrSpc="rgb" dir="cw">
                                      <p:cBhvr override="childStyle">
                                        <p:cTn dur="1" fill="hold" display="0" masterRel="nextClick" afterEffect="1"/>
                                        <p:tgtEl>
                                          <p:spTgt spid="41987">
                                            <p:txEl>
                                              <p:pRg st="3" end="3"/>
                                            </p:txEl>
                                          </p:spTgt>
                                        </p:tgtEl>
                                        <p:attrNameLst>
                                          <p:attrName>ppt_c</p:attrName>
                                        </p:attrNameLst>
                                      </p:cBhvr>
                                      <p:to>
                                        <a:schemeClr val="folHlink"/>
                                      </p:to>
                                    </p:animClr>
                                  </p:subTnLst>
                                </p:cTn>
                              </p:par>
                              <p:par>
                                <p:cTn id="21" presetID="9" presetClass="entr" presetSubtype="0" fill="hold" grpId="0" nodeType="withEffect">
                                  <p:stCondLst>
                                    <p:cond delay="0"/>
                                  </p:stCondLst>
                                  <p:childTnLst>
                                    <p:set>
                                      <p:cBhvr>
                                        <p:cTn id="22" dur="1" fill="hold">
                                          <p:stCondLst>
                                            <p:cond delay="0"/>
                                          </p:stCondLst>
                                        </p:cTn>
                                        <p:tgtEl>
                                          <p:spTgt spid="41987">
                                            <p:txEl>
                                              <p:pRg st="4" end="4"/>
                                            </p:txEl>
                                          </p:spTgt>
                                        </p:tgtEl>
                                        <p:attrNameLst>
                                          <p:attrName>style.visibility</p:attrName>
                                        </p:attrNameLst>
                                      </p:cBhvr>
                                      <p:to>
                                        <p:strVal val="visible"/>
                                      </p:to>
                                    </p:set>
                                    <p:animEffect transition="in" filter="dissolve">
                                      <p:cBhvr>
                                        <p:cTn id="23" dur="500"/>
                                        <p:tgtEl>
                                          <p:spTgt spid="41987">
                                            <p:txEl>
                                              <p:pRg st="4" end="4"/>
                                            </p:txEl>
                                          </p:spTgt>
                                        </p:tgtEl>
                                      </p:cBhvr>
                                    </p:animEffect>
                                  </p:childTnLst>
                                  <p:subTnLst>
                                    <p:animClr clrSpc="rgb" dir="cw">
                                      <p:cBhvr override="childStyle">
                                        <p:cTn dur="1" fill="hold" display="0" masterRel="nextClick" afterEffect="1"/>
                                        <p:tgtEl>
                                          <p:spTgt spid="41987">
                                            <p:txEl>
                                              <p:pRg st="4" end="4"/>
                                            </p:txEl>
                                          </p:spTgt>
                                        </p:tgtEl>
                                        <p:attrNameLst>
                                          <p:attrName>ppt_c</p:attrName>
                                        </p:attrNameLst>
                                      </p:cBhvr>
                                      <p:to>
                                        <a:schemeClr val="folHlink"/>
                                      </p:to>
                                    </p:animClr>
                                  </p:sub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41987">
                                            <p:txEl>
                                              <p:pRg st="5" end="5"/>
                                            </p:txEl>
                                          </p:spTgt>
                                        </p:tgtEl>
                                        <p:attrNameLst>
                                          <p:attrName>style.visibility</p:attrName>
                                        </p:attrNameLst>
                                      </p:cBhvr>
                                      <p:to>
                                        <p:strVal val="visible"/>
                                      </p:to>
                                    </p:set>
                                    <p:animEffect transition="in" filter="dissolve">
                                      <p:cBhvr>
                                        <p:cTn id="28" dur="500"/>
                                        <p:tgtEl>
                                          <p:spTgt spid="41987">
                                            <p:txEl>
                                              <p:pRg st="5" end="5"/>
                                            </p:txEl>
                                          </p:spTgt>
                                        </p:tgtEl>
                                      </p:cBhvr>
                                    </p:animEffect>
                                  </p:childTnLst>
                                  <p:subTnLst>
                                    <p:animClr clrSpc="rgb" dir="cw">
                                      <p:cBhvr override="childStyle">
                                        <p:cTn dur="1" fill="hold" display="0" masterRel="nextClick" afterEffect="1"/>
                                        <p:tgtEl>
                                          <p:spTgt spid="41987">
                                            <p:txEl>
                                              <p:pRg st="5" end="5"/>
                                            </p:txEl>
                                          </p:spTgt>
                                        </p:tgtEl>
                                        <p:attrNameLst>
                                          <p:attrName>ppt_c</p:attrName>
                                        </p:attrNameLst>
                                      </p:cBhvr>
                                      <p:to>
                                        <a:schemeClr val="folHlink"/>
                                      </p:to>
                                    </p:animClr>
                                  </p:subTnLst>
                                </p:cTn>
                              </p:par>
                              <p:par>
                                <p:cTn id="29" presetID="9" presetClass="entr" presetSubtype="0" fill="hold" grpId="0" nodeType="withEffect">
                                  <p:stCondLst>
                                    <p:cond delay="0"/>
                                  </p:stCondLst>
                                  <p:childTnLst>
                                    <p:set>
                                      <p:cBhvr>
                                        <p:cTn id="30" dur="1" fill="hold">
                                          <p:stCondLst>
                                            <p:cond delay="0"/>
                                          </p:stCondLst>
                                        </p:cTn>
                                        <p:tgtEl>
                                          <p:spTgt spid="41987">
                                            <p:txEl>
                                              <p:pRg st="6" end="6"/>
                                            </p:txEl>
                                          </p:spTgt>
                                        </p:tgtEl>
                                        <p:attrNameLst>
                                          <p:attrName>style.visibility</p:attrName>
                                        </p:attrNameLst>
                                      </p:cBhvr>
                                      <p:to>
                                        <p:strVal val="visible"/>
                                      </p:to>
                                    </p:set>
                                    <p:animEffect transition="in" filter="dissolve">
                                      <p:cBhvr>
                                        <p:cTn id="31" dur="500"/>
                                        <p:tgtEl>
                                          <p:spTgt spid="41987">
                                            <p:txEl>
                                              <p:pRg st="6" end="6"/>
                                            </p:txEl>
                                          </p:spTgt>
                                        </p:tgtEl>
                                      </p:cBhvr>
                                    </p:animEffect>
                                  </p:childTnLst>
                                  <p:subTnLst>
                                    <p:animClr clrSpc="rgb" dir="cw">
                                      <p:cBhvr override="childStyle">
                                        <p:cTn dur="1" fill="hold" display="0" masterRel="nextClick" afterEffect="1"/>
                                        <p:tgtEl>
                                          <p:spTgt spid="41987">
                                            <p:txEl>
                                              <p:pRg st="6" end="6"/>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1"/>
          <p:cNvPicPr>
            <a:picLocks noChangeAspect="1"/>
          </p:cNvPicPr>
          <p:nvPr/>
        </p:nvPicPr>
        <p:blipFill>
          <a:blip r:embed="rId2"/>
          <a:srcRect/>
          <a:stretch>
            <a:fillRect/>
          </a:stretch>
        </p:blipFill>
        <p:spPr bwMode="auto">
          <a:xfrm>
            <a:off x="947738" y="1600200"/>
            <a:ext cx="7248525" cy="31242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p:txBody>
          <a:bodyPr/>
          <a:lstStyle/>
          <a:p>
            <a:pPr eaLnBrk="1" hangingPunct="1"/>
            <a:r>
              <a:rPr lang="en-US" smtClean="0"/>
              <a:t>INVENTORY</a:t>
            </a:r>
          </a:p>
        </p:txBody>
      </p:sp>
      <p:sp>
        <p:nvSpPr>
          <p:cNvPr id="12291" name="Rectangle 3"/>
          <p:cNvSpPr>
            <a:spLocks noGrp="1" noChangeArrowheads="1"/>
          </p:cNvSpPr>
          <p:nvPr>
            <p:ph sz="quarter" idx="4294967295"/>
          </p:nvPr>
        </p:nvSpPr>
        <p:spPr/>
        <p:txBody>
          <a:bodyPr/>
          <a:lstStyle/>
          <a:p>
            <a:pPr eaLnBrk="1" hangingPunct="1"/>
            <a:r>
              <a:rPr lang="en-US" sz="2800" dirty="0" smtClean="0"/>
              <a:t>Keep small inventory   less idle investment, requires more orders of inventory       more order cost</a:t>
            </a:r>
          </a:p>
          <a:p>
            <a:pPr eaLnBrk="1" hangingPunct="1"/>
            <a:r>
              <a:rPr lang="en-US" sz="2800" dirty="0" smtClean="0"/>
              <a:t>Keep minimal inventory       </a:t>
            </a:r>
            <a:r>
              <a:rPr lang="en-US" sz="2800" dirty="0" err="1" smtClean="0"/>
              <a:t>Inventory</a:t>
            </a:r>
            <a:r>
              <a:rPr lang="en-US" sz="2800" dirty="0" smtClean="0"/>
              <a:t> </a:t>
            </a:r>
            <a:r>
              <a:rPr lang="en-US" sz="2800" dirty="0" smtClean="0"/>
              <a:t>shortages</a:t>
            </a:r>
          </a:p>
          <a:p>
            <a:pPr eaLnBrk="1" hangingPunct="1"/>
            <a:r>
              <a:rPr lang="en-US" sz="2800" dirty="0" smtClean="0"/>
              <a:t>Supply chain management-the process by which companies move materials from suppliers through the production process and on to the consumers</a:t>
            </a:r>
          </a:p>
          <a:p>
            <a:pPr eaLnBrk="1" hangingPunct="1"/>
            <a:endParaRPr lang="en-US" sz="2800" dirty="0" smtClean="0"/>
          </a:p>
        </p:txBody>
      </p:sp>
      <p:sp>
        <p:nvSpPr>
          <p:cNvPr id="12292" name="Line 4"/>
          <p:cNvSpPr>
            <a:spLocks noChangeShapeType="1"/>
          </p:cNvSpPr>
          <p:nvPr/>
        </p:nvSpPr>
        <p:spPr bwMode="auto">
          <a:xfrm>
            <a:off x="4343400" y="1905000"/>
            <a:ext cx="228600" cy="0"/>
          </a:xfrm>
          <a:prstGeom prst="line">
            <a:avLst/>
          </a:prstGeom>
          <a:noFill/>
          <a:ln w="12700">
            <a:solidFill>
              <a:schemeClr val="tx1"/>
            </a:solidFill>
            <a:round/>
            <a:headEnd/>
            <a:tailEnd type="triangle" w="med" len="med"/>
          </a:ln>
        </p:spPr>
        <p:txBody>
          <a:bodyPr/>
          <a:lstStyle/>
          <a:p>
            <a:endParaRPr lang="en-GB"/>
          </a:p>
        </p:txBody>
      </p:sp>
      <p:sp>
        <p:nvSpPr>
          <p:cNvPr id="12293" name="Line 5"/>
          <p:cNvSpPr>
            <a:spLocks noChangeShapeType="1"/>
          </p:cNvSpPr>
          <p:nvPr/>
        </p:nvSpPr>
        <p:spPr bwMode="auto">
          <a:xfrm>
            <a:off x="2438400" y="2743200"/>
            <a:ext cx="457200" cy="0"/>
          </a:xfrm>
          <a:prstGeom prst="line">
            <a:avLst/>
          </a:prstGeom>
          <a:noFill/>
          <a:ln w="12700">
            <a:solidFill>
              <a:schemeClr val="tx1"/>
            </a:solidFill>
            <a:round/>
            <a:headEnd/>
            <a:tailEnd type="triangle" w="med" len="med"/>
          </a:ln>
        </p:spPr>
        <p:txBody>
          <a:bodyPr/>
          <a:lstStyle/>
          <a:p>
            <a:endParaRPr lang="en-GB"/>
          </a:p>
        </p:txBody>
      </p:sp>
      <p:sp>
        <p:nvSpPr>
          <p:cNvPr id="12294" name="Line 6"/>
          <p:cNvSpPr>
            <a:spLocks noChangeShapeType="1"/>
          </p:cNvSpPr>
          <p:nvPr/>
        </p:nvSpPr>
        <p:spPr bwMode="auto">
          <a:xfrm>
            <a:off x="4800600" y="3276600"/>
            <a:ext cx="609600" cy="0"/>
          </a:xfrm>
          <a:prstGeom prst="line">
            <a:avLst/>
          </a:prstGeom>
          <a:noFill/>
          <a:ln w="12700">
            <a:solidFill>
              <a:schemeClr val="tx1"/>
            </a:solidFill>
            <a:round/>
            <a:headEnd/>
            <a:tailEnd type="triangle" w="med" len="med"/>
          </a:ln>
        </p:spPr>
        <p:txBody>
          <a:bodyPr/>
          <a:lstStyle/>
          <a:p>
            <a:endParaRPr lang="en-GB"/>
          </a:p>
        </p:txBody>
      </p:sp>
      <p:sp>
        <p:nvSpPr>
          <p:cNvPr id="12295" name="Slide Number Placeholder 8"/>
          <p:cNvSpPr txBox="1">
            <a:spLocks noGrp="1" noChangeArrowheads="1"/>
          </p:cNvSpPr>
          <p:nvPr/>
        </p:nvSpPr>
        <p:spPr bwMode="auto">
          <a:xfrm>
            <a:off x="8129588" y="5734050"/>
            <a:ext cx="609600" cy="520700"/>
          </a:xfrm>
          <a:prstGeom prst="rect">
            <a:avLst/>
          </a:prstGeom>
          <a:noFill/>
          <a:ln w="9525">
            <a:noFill/>
            <a:miter lim="800000"/>
            <a:headEnd/>
            <a:tailEnd/>
          </a:ln>
        </p:spPr>
        <p:txBody>
          <a:bodyPr anchor="ctr"/>
          <a:lstStyle/>
          <a:p>
            <a:pPr algn="ctr" eaLnBrk="1" hangingPunct="1"/>
            <a:fld id="{B2FBAAE9-2AF1-4F79-9E3E-C19D63AD5B47}" type="slidenum">
              <a:rPr lang="en-US" sz="1400" b="1">
                <a:solidFill>
                  <a:srgbClr val="FFFFFF"/>
                </a:solidFill>
              </a:rPr>
              <a:pPr algn="ctr" eaLnBrk="1" hangingPunct="1"/>
              <a:t>3</a:t>
            </a:fld>
            <a:endParaRPr lang="en-US" sz="1400" b="1">
              <a:solidFill>
                <a:srgbClr val="FFFFFF"/>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1"/>
          <p:cNvPicPr>
            <a:picLocks noChangeAspect="1"/>
          </p:cNvPicPr>
          <p:nvPr/>
        </p:nvPicPr>
        <p:blipFill>
          <a:blip r:embed="rId2"/>
          <a:srcRect/>
          <a:stretch>
            <a:fillRect/>
          </a:stretch>
        </p:blipFill>
        <p:spPr bwMode="auto">
          <a:xfrm>
            <a:off x="762000" y="1371600"/>
            <a:ext cx="7358063" cy="3810000"/>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1"/>
          <p:cNvPicPr>
            <a:picLocks noChangeAspect="1"/>
          </p:cNvPicPr>
          <p:nvPr/>
        </p:nvPicPr>
        <p:blipFill>
          <a:blip r:embed="rId2">
            <a:clrChange>
              <a:clrFrom>
                <a:srgbClr val="FFFFFF"/>
              </a:clrFrom>
              <a:clrTo>
                <a:srgbClr val="FFFFFF">
                  <a:alpha val="0"/>
                </a:srgbClr>
              </a:clrTo>
            </a:clrChange>
          </a:blip>
          <a:srcRect/>
          <a:stretch>
            <a:fillRect/>
          </a:stretch>
        </p:blipFill>
        <p:spPr bwMode="auto">
          <a:xfrm>
            <a:off x="609600" y="1524000"/>
            <a:ext cx="7496175" cy="3810000"/>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idx="4294967295"/>
          </p:nvPr>
        </p:nvSpPr>
        <p:spPr/>
        <p:txBody>
          <a:bodyPr lIns="90488" tIns="44450" rIns="90488" bIns="44450" anchor="ctr"/>
          <a:lstStyle/>
          <a:p>
            <a:pPr eaLnBrk="1" hangingPunct="1"/>
            <a:r>
              <a:rPr lang="en-US" smtClean="0"/>
              <a:t>SUMMARY</a:t>
            </a:r>
          </a:p>
        </p:txBody>
      </p:sp>
      <p:sp>
        <p:nvSpPr>
          <p:cNvPr id="47107" name="Rectangle 3"/>
          <p:cNvSpPr>
            <a:spLocks noGrp="1" noChangeArrowheads="1"/>
          </p:cNvSpPr>
          <p:nvPr>
            <p:ph sz="quarter" idx="4294967295"/>
          </p:nvPr>
        </p:nvSpPr>
        <p:spPr/>
        <p:txBody>
          <a:bodyPr lIns="90488" tIns="44450" rIns="90488" bIns="44450"/>
          <a:lstStyle/>
          <a:p>
            <a:pPr eaLnBrk="1" hangingPunct="1">
              <a:lnSpc>
                <a:spcPct val="80000"/>
              </a:lnSpc>
            </a:pPr>
            <a:r>
              <a:rPr lang="en-US" smtClean="0"/>
              <a:t>Inventory decisions should be based on:</a:t>
            </a:r>
          </a:p>
          <a:p>
            <a:pPr lvl="1" eaLnBrk="1" hangingPunct="1">
              <a:lnSpc>
                <a:spcPct val="80000"/>
              </a:lnSpc>
            </a:pPr>
            <a:r>
              <a:rPr lang="en-US" sz="2000" smtClean="0"/>
              <a:t>cost of holding inventory</a:t>
            </a:r>
          </a:p>
          <a:p>
            <a:pPr lvl="1" eaLnBrk="1" hangingPunct="1">
              <a:lnSpc>
                <a:spcPct val="80000"/>
              </a:lnSpc>
            </a:pPr>
            <a:r>
              <a:rPr lang="en-US" sz="2000" smtClean="0"/>
              <a:t>cost or ordering inventory</a:t>
            </a:r>
          </a:p>
          <a:p>
            <a:pPr lvl="1" eaLnBrk="1" hangingPunct="1">
              <a:lnSpc>
                <a:spcPct val="80000"/>
              </a:lnSpc>
            </a:pPr>
            <a:r>
              <a:rPr lang="en-US" sz="2000" smtClean="0"/>
              <a:t>opportunity cost of funds</a:t>
            </a:r>
          </a:p>
          <a:p>
            <a:pPr lvl="1" eaLnBrk="1" hangingPunct="1">
              <a:lnSpc>
                <a:spcPct val="80000"/>
              </a:lnSpc>
            </a:pPr>
            <a:r>
              <a:rPr lang="en-US" sz="2000" smtClean="0"/>
              <a:t>quantity discounts</a:t>
            </a:r>
          </a:p>
          <a:p>
            <a:pPr lvl="1" eaLnBrk="1" hangingPunct="1">
              <a:lnSpc>
                <a:spcPct val="80000"/>
              </a:lnSpc>
            </a:pPr>
            <a:r>
              <a:rPr lang="en-US" sz="2000" smtClean="0"/>
              <a:t>is quantity workable within inventory management system?</a:t>
            </a:r>
          </a:p>
          <a:p>
            <a:pPr eaLnBrk="1" hangingPunct="1">
              <a:lnSpc>
                <a:spcPct val="80000"/>
              </a:lnSpc>
            </a:pPr>
            <a:r>
              <a:rPr lang="en-US" smtClean="0"/>
              <a:t>Inventory, if properly managed can be a major contributor to cash flow...</a:t>
            </a:r>
          </a:p>
          <a:p>
            <a:pPr eaLnBrk="1" hangingPunct="1">
              <a:lnSpc>
                <a:spcPct val="80000"/>
              </a:lnSpc>
            </a:pPr>
            <a:r>
              <a:rPr lang="en-US" smtClean="0"/>
              <a:t>if mismanaged, it can be a significant drain on cash.</a:t>
            </a:r>
          </a:p>
          <a:p>
            <a:pPr eaLnBrk="1" hangingPunct="1">
              <a:lnSpc>
                <a:spcPct val="80000"/>
              </a:lnSpc>
            </a:pPr>
            <a:r>
              <a:rPr lang="en-US" smtClean="0"/>
              <a:t>Some traditional inventory monitoring tools can be biased by sales and production trends</a:t>
            </a:r>
          </a:p>
        </p:txBody>
      </p:sp>
      <p:sp>
        <p:nvSpPr>
          <p:cNvPr id="47108" name="Slide Number Placeholder 5"/>
          <p:cNvSpPr txBox="1">
            <a:spLocks noGrp="1" noChangeArrowheads="1"/>
          </p:cNvSpPr>
          <p:nvPr/>
        </p:nvSpPr>
        <p:spPr bwMode="auto">
          <a:xfrm>
            <a:off x="8129588" y="5734050"/>
            <a:ext cx="609600" cy="520700"/>
          </a:xfrm>
          <a:prstGeom prst="rect">
            <a:avLst/>
          </a:prstGeom>
          <a:noFill/>
          <a:ln w="9525">
            <a:noFill/>
            <a:miter lim="800000"/>
            <a:headEnd/>
            <a:tailEnd/>
          </a:ln>
        </p:spPr>
        <p:txBody>
          <a:bodyPr anchor="ctr"/>
          <a:lstStyle/>
          <a:p>
            <a:pPr algn="ctr" eaLnBrk="1" hangingPunct="1"/>
            <a:fld id="{BD78B9D1-B520-416A-8653-F6026FEA01A6}" type="slidenum">
              <a:rPr lang="en-US" sz="1400" b="1">
                <a:solidFill>
                  <a:srgbClr val="FFFFFF"/>
                </a:solidFill>
              </a:rPr>
              <a:pPr algn="ctr" eaLnBrk="1" hangingPunct="1"/>
              <a:t>32</a:t>
            </a:fld>
            <a:endParaRPr lang="en-US" sz="1400" b="1">
              <a:solidFill>
                <a:srgbClr val="FFFFFF"/>
              </a:solidFill>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lIns="90488" tIns="44450" rIns="90488" bIns="44450" anchor="ctr"/>
          <a:lstStyle/>
          <a:p>
            <a:pPr eaLnBrk="1" hangingPunct="1"/>
            <a:r>
              <a:rPr lang="en-US" dirty="0" smtClean="0"/>
              <a:t>CONCEPT OF INVENTORY</a:t>
            </a:r>
          </a:p>
        </p:txBody>
      </p:sp>
      <p:sp>
        <p:nvSpPr>
          <p:cNvPr id="12291" name="Rectangle 3"/>
          <p:cNvSpPr>
            <a:spLocks noGrp="1" noChangeArrowheads="1"/>
          </p:cNvSpPr>
          <p:nvPr>
            <p:ph sz="quarter" idx="4294967295"/>
          </p:nvPr>
        </p:nvSpPr>
        <p:spPr/>
        <p:txBody>
          <a:bodyPr lIns="90488" tIns="44450" rIns="90488" bIns="44450"/>
          <a:lstStyle/>
          <a:p>
            <a:pPr eaLnBrk="1" hangingPunct="1">
              <a:lnSpc>
                <a:spcPct val="70000"/>
              </a:lnSpc>
            </a:pPr>
            <a:r>
              <a:rPr lang="en-US" sz="3200" dirty="0" smtClean="0"/>
              <a:t>A major problem with managing inventory is that the demand for a corporation’s product is </a:t>
            </a:r>
            <a:r>
              <a:rPr lang="en-US" sz="3200" dirty="0" smtClean="0"/>
              <a:t>uncertain.</a:t>
            </a:r>
          </a:p>
          <a:p>
            <a:pPr eaLnBrk="1" hangingPunct="1">
              <a:lnSpc>
                <a:spcPct val="70000"/>
              </a:lnSpc>
            </a:pPr>
            <a:r>
              <a:rPr lang="en-US" sz="3200" dirty="0" smtClean="0"/>
              <a:t>The </a:t>
            </a:r>
            <a:r>
              <a:rPr lang="en-US" sz="3200" dirty="0" smtClean="0"/>
              <a:t>supply of Raw materials is also </a:t>
            </a:r>
            <a:r>
              <a:rPr lang="en-US" sz="3200" dirty="0" smtClean="0"/>
              <a:t>uncertain.</a:t>
            </a:r>
          </a:p>
          <a:p>
            <a:pPr eaLnBrk="1" hangingPunct="1">
              <a:lnSpc>
                <a:spcPct val="70000"/>
              </a:lnSpc>
            </a:pPr>
            <a:r>
              <a:rPr lang="en-US" sz="3200" dirty="0" smtClean="0"/>
              <a:t>Production </a:t>
            </a:r>
            <a:r>
              <a:rPr lang="en-US" sz="3200" dirty="0" smtClean="0"/>
              <a:t>schedule contain some degree of uncertainty because of equipment failure</a:t>
            </a:r>
            <a:r>
              <a:rPr lang="en-US" sz="3200" dirty="0" smtClean="0"/>
              <a:t>.</a:t>
            </a:r>
            <a:endParaRPr lang="en-US" sz="3200" dirty="0" smtClean="0"/>
          </a:p>
          <a:p>
            <a:pPr eaLnBrk="1" hangingPunct="1">
              <a:lnSpc>
                <a:spcPct val="70000"/>
              </a:lnSpc>
            </a:pPr>
            <a:r>
              <a:rPr lang="en-US" sz="3200" dirty="0" smtClean="0"/>
              <a:t>Inventory acts as a </a:t>
            </a:r>
            <a:r>
              <a:rPr lang="en-US" sz="3200" dirty="0" smtClean="0">
                <a:effectLst>
                  <a:outerShdw blurRad="38100" dist="38100" dir="2700000" algn="tl">
                    <a:srgbClr val="000000">
                      <a:alpha val="43137"/>
                    </a:srgbClr>
                  </a:outerShdw>
                </a:effectLst>
              </a:rPr>
              <a:t>shock absorber</a:t>
            </a:r>
            <a:r>
              <a:rPr lang="en-US" sz="3200" dirty="0" smtClean="0"/>
              <a:t>.</a:t>
            </a:r>
          </a:p>
          <a:p>
            <a:pPr eaLnBrk="1" hangingPunct="1">
              <a:lnSpc>
                <a:spcPct val="70000"/>
              </a:lnSpc>
            </a:pPr>
            <a:r>
              <a:rPr lang="en-US" sz="3200" dirty="0" smtClean="0"/>
              <a:t>Three types</a:t>
            </a:r>
          </a:p>
          <a:p>
            <a:pPr lvl="1" eaLnBrk="1" hangingPunct="1">
              <a:lnSpc>
                <a:spcPct val="70000"/>
              </a:lnSpc>
            </a:pPr>
            <a:r>
              <a:rPr lang="en-US" sz="2800" dirty="0" smtClean="0"/>
              <a:t>raw materials</a:t>
            </a:r>
          </a:p>
          <a:p>
            <a:pPr lvl="1" eaLnBrk="1" hangingPunct="1">
              <a:lnSpc>
                <a:spcPct val="70000"/>
              </a:lnSpc>
            </a:pPr>
            <a:r>
              <a:rPr lang="en-US" sz="2800" dirty="0" smtClean="0"/>
              <a:t>work-in-process</a:t>
            </a:r>
          </a:p>
          <a:p>
            <a:pPr lvl="1" eaLnBrk="1" hangingPunct="1">
              <a:lnSpc>
                <a:spcPct val="70000"/>
              </a:lnSpc>
            </a:pPr>
            <a:r>
              <a:rPr lang="en-US" sz="2800" dirty="0" smtClean="0"/>
              <a:t>finished goods</a:t>
            </a:r>
          </a:p>
          <a:p>
            <a:pPr eaLnBrk="1" hangingPunct="1">
              <a:lnSpc>
                <a:spcPct val="70000"/>
              </a:lnSpc>
              <a:buFont typeface="Wingdings" pitchFamily="2" charset="2"/>
              <a:buNone/>
            </a:pPr>
            <a:endParaRPr lang="en-US" sz="1800" dirty="0" smtClean="0"/>
          </a:p>
        </p:txBody>
      </p:sp>
      <p:sp>
        <p:nvSpPr>
          <p:cNvPr id="13316" name="Slide Number Placeholder 5"/>
          <p:cNvSpPr txBox="1">
            <a:spLocks noGrp="1" noChangeArrowheads="1"/>
          </p:cNvSpPr>
          <p:nvPr/>
        </p:nvSpPr>
        <p:spPr bwMode="auto">
          <a:xfrm>
            <a:off x="8129588" y="5734050"/>
            <a:ext cx="609600" cy="520700"/>
          </a:xfrm>
          <a:prstGeom prst="rect">
            <a:avLst/>
          </a:prstGeom>
          <a:noFill/>
          <a:ln w="9525">
            <a:noFill/>
            <a:miter lim="800000"/>
            <a:headEnd/>
            <a:tailEnd/>
          </a:ln>
        </p:spPr>
        <p:txBody>
          <a:bodyPr anchor="ctr"/>
          <a:lstStyle/>
          <a:p>
            <a:pPr algn="ctr" eaLnBrk="1" hangingPunct="1"/>
            <a:fld id="{D5C2E796-BE92-436E-98FD-D7EC5D44CEC4}" type="slidenum">
              <a:rPr lang="en-US" sz="1400" b="1">
                <a:solidFill>
                  <a:srgbClr val="FFFFFF"/>
                </a:solidFill>
              </a:rPr>
              <a:pPr algn="ctr" eaLnBrk="1" hangingPunct="1"/>
              <a:t>4</a:t>
            </a:fld>
            <a:endParaRPr lang="en-US" sz="1400" b="1">
              <a:solidFill>
                <a:srgbClr val="FFFF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dissolve">
                                      <p:cBhvr>
                                        <p:cTn id="7" dur="500"/>
                                        <p:tgtEl>
                                          <p:spTgt spid="12291">
                                            <p:txEl>
                                              <p:pRg st="0" end="0"/>
                                            </p:txEl>
                                          </p:spTgt>
                                        </p:tgtEl>
                                      </p:cBhvr>
                                    </p:animEffect>
                                  </p:childTnLst>
                                  <p:subTnLst>
                                    <p:animClr clrSpc="rgb" dir="cw">
                                      <p:cBhvr override="childStyle">
                                        <p:cTn dur="1" fill="hold" display="0" masterRel="nextClick" afterEffect="1"/>
                                        <p:tgtEl>
                                          <p:spTgt spid="12291">
                                            <p:txEl>
                                              <p:pRg st="0" end="0"/>
                                            </p:txEl>
                                          </p:spTgt>
                                        </p:tgtEl>
                                        <p:attrNameLst>
                                          <p:attrName>ppt_c</p:attrName>
                                        </p:attrNameLst>
                                      </p:cBhvr>
                                      <p:to>
                                        <a:schemeClr val="folHlink"/>
                                      </p:to>
                                    </p:animClr>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dissolve">
                                      <p:cBhvr>
                                        <p:cTn id="12" dur="500"/>
                                        <p:tgtEl>
                                          <p:spTgt spid="12291">
                                            <p:txEl>
                                              <p:pRg st="1" end="1"/>
                                            </p:txEl>
                                          </p:spTgt>
                                        </p:tgtEl>
                                      </p:cBhvr>
                                    </p:animEffect>
                                  </p:childTnLst>
                                  <p:subTnLst>
                                    <p:animClr>
                                      <p:cBhvr override="childStyle">
                                        <p:cTn dur="1" fill="hold" display="0" masterRel="nextClick" afterEffect="1"/>
                                        <p:tgtEl>
                                          <p:spTgt spid="12291">
                                            <p:txEl>
                                              <p:pRg st="1" end="1"/>
                                            </p:txEl>
                                          </p:spTgt>
                                        </p:tgtEl>
                                        <p:attrNameLst>
                                          <p:attrName>ppt_c</p:attrName>
                                        </p:attrNameLst>
                                      </p:cBhvr>
                                      <p:to>
                                        <a:schemeClr val="folHlink"/>
                                      </p:to>
                                    </p:animClr>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dissolve">
                                      <p:cBhvr>
                                        <p:cTn id="17" dur="500"/>
                                        <p:tgtEl>
                                          <p:spTgt spid="12291">
                                            <p:txEl>
                                              <p:pRg st="2" end="2"/>
                                            </p:txEl>
                                          </p:spTgt>
                                        </p:tgtEl>
                                      </p:cBhvr>
                                    </p:animEffect>
                                  </p:childTnLst>
                                  <p:subTnLst>
                                    <p:animClr>
                                      <p:cBhvr override="childStyle">
                                        <p:cTn dur="1" fill="hold" display="0" masterRel="nextClick" afterEffect="1"/>
                                        <p:tgtEl>
                                          <p:spTgt spid="12291">
                                            <p:txEl>
                                              <p:pRg st="2" end="2"/>
                                            </p:txEl>
                                          </p:spTgt>
                                        </p:tgtEl>
                                        <p:attrNameLst>
                                          <p:attrName>ppt_c</p:attrName>
                                        </p:attrNameLst>
                                      </p:cBhvr>
                                      <p:to>
                                        <a:schemeClr val="folHlink"/>
                                      </p:to>
                                    </p:animClr>
                                  </p:sub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dissolve">
                                      <p:cBhvr>
                                        <p:cTn id="22" dur="500"/>
                                        <p:tgtEl>
                                          <p:spTgt spid="12291">
                                            <p:txEl>
                                              <p:pRg st="3" end="3"/>
                                            </p:txEl>
                                          </p:spTgt>
                                        </p:tgtEl>
                                      </p:cBhvr>
                                    </p:animEffect>
                                  </p:childTnLst>
                                  <p:subTnLst>
                                    <p:animClr>
                                      <p:cBhvr override="childStyle">
                                        <p:cTn dur="1" fill="hold" display="0" masterRel="nextClick" afterEffect="1"/>
                                        <p:tgtEl>
                                          <p:spTgt spid="12291">
                                            <p:txEl>
                                              <p:pRg st="3" end="3"/>
                                            </p:txEl>
                                          </p:spTgt>
                                        </p:tgtEl>
                                        <p:attrNameLst>
                                          <p:attrName>ppt_c</p:attrName>
                                        </p:attrNameLst>
                                      </p:cBhvr>
                                      <p:to>
                                        <a:schemeClr val="folHlink"/>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2291">
                                            <p:txEl>
                                              <p:pRg st="4" end="4"/>
                                            </p:txEl>
                                          </p:spTgt>
                                        </p:tgtEl>
                                        <p:attrNameLst>
                                          <p:attrName>style.visibility</p:attrName>
                                        </p:attrNameLst>
                                      </p:cBhvr>
                                      <p:to>
                                        <p:strVal val="visible"/>
                                      </p:to>
                                    </p:set>
                                    <p:animEffect transition="in" filter="dissolve">
                                      <p:cBhvr>
                                        <p:cTn id="27" dur="500"/>
                                        <p:tgtEl>
                                          <p:spTgt spid="12291">
                                            <p:txEl>
                                              <p:pRg st="4" end="4"/>
                                            </p:txEl>
                                          </p:spTgt>
                                        </p:tgtEl>
                                      </p:cBhvr>
                                    </p:animEffect>
                                  </p:childTnLst>
                                  <p:subTnLst>
                                    <p:animClr clrSpc="rgb" dir="cw">
                                      <p:cBhvr override="childStyle">
                                        <p:cTn dur="1" fill="hold" display="0" masterRel="nextClick" afterEffect="1"/>
                                        <p:tgtEl>
                                          <p:spTgt spid="12291">
                                            <p:txEl>
                                              <p:pRg st="4" end="4"/>
                                            </p:txEl>
                                          </p:spTgt>
                                        </p:tgtEl>
                                        <p:attrNameLst>
                                          <p:attrName>ppt_c</p:attrName>
                                        </p:attrNameLst>
                                      </p:cBhvr>
                                      <p:to>
                                        <a:schemeClr val="folHlink"/>
                                      </p:to>
                                    </p:animClr>
                                  </p:subTnLst>
                                </p:cTn>
                              </p:par>
                              <p:par>
                                <p:cTn id="28" presetID="9" presetClass="entr" presetSubtype="0" fill="hold" grpId="0" nodeType="withEffect">
                                  <p:stCondLst>
                                    <p:cond delay="0"/>
                                  </p:stCondLst>
                                  <p:childTnLst>
                                    <p:set>
                                      <p:cBhvr>
                                        <p:cTn id="29" dur="1" fill="hold">
                                          <p:stCondLst>
                                            <p:cond delay="0"/>
                                          </p:stCondLst>
                                        </p:cTn>
                                        <p:tgtEl>
                                          <p:spTgt spid="12291">
                                            <p:txEl>
                                              <p:pRg st="5" end="5"/>
                                            </p:txEl>
                                          </p:spTgt>
                                        </p:tgtEl>
                                        <p:attrNameLst>
                                          <p:attrName>style.visibility</p:attrName>
                                        </p:attrNameLst>
                                      </p:cBhvr>
                                      <p:to>
                                        <p:strVal val="visible"/>
                                      </p:to>
                                    </p:set>
                                    <p:animEffect transition="in" filter="dissolve">
                                      <p:cBhvr>
                                        <p:cTn id="30" dur="500"/>
                                        <p:tgtEl>
                                          <p:spTgt spid="12291">
                                            <p:txEl>
                                              <p:pRg st="5" end="5"/>
                                            </p:txEl>
                                          </p:spTgt>
                                        </p:tgtEl>
                                      </p:cBhvr>
                                    </p:animEffect>
                                  </p:childTnLst>
                                  <p:subTnLst>
                                    <p:animClr clrSpc="rgb" dir="cw">
                                      <p:cBhvr override="childStyle">
                                        <p:cTn dur="1" fill="hold" display="0" masterRel="nextClick" afterEffect="1"/>
                                        <p:tgtEl>
                                          <p:spTgt spid="12291">
                                            <p:txEl>
                                              <p:pRg st="5" end="5"/>
                                            </p:txEl>
                                          </p:spTgt>
                                        </p:tgtEl>
                                        <p:attrNameLst>
                                          <p:attrName>ppt_c</p:attrName>
                                        </p:attrNameLst>
                                      </p:cBhvr>
                                      <p:to>
                                        <a:schemeClr val="folHlink"/>
                                      </p:to>
                                    </p:animClr>
                                  </p:subTnLst>
                                </p:cTn>
                              </p:par>
                              <p:par>
                                <p:cTn id="31" presetID="9" presetClass="entr" presetSubtype="0" fill="hold" grpId="0" nodeType="withEffect">
                                  <p:stCondLst>
                                    <p:cond delay="0"/>
                                  </p:stCondLst>
                                  <p:childTnLst>
                                    <p:set>
                                      <p:cBhvr>
                                        <p:cTn id="32" dur="1" fill="hold">
                                          <p:stCondLst>
                                            <p:cond delay="0"/>
                                          </p:stCondLst>
                                        </p:cTn>
                                        <p:tgtEl>
                                          <p:spTgt spid="12291">
                                            <p:txEl>
                                              <p:pRg st="6" end="6"/>
                                            </p:txEl>
                                          </p:spTgt>
                                        </p:tgtEl>
                                        <p:attrNameLst>
                                          <p:attrName>style.visibility</p:attrName>
                                        </p:attrNameLst>
                                      </p:cBhvr>
                                      <p:to>
                                        <p:strVal val="visible"/>
                                      </p:to>
                                    </p:set>
                                    <p:animEffect transition="in" filter="dissolve">
                                      <p:cBhvr>
                                        <p:cTn id="33" dur="500"/>
                                        <p:tgtEl>
                                          <p:spTgt spid="12291">
                                            <p:txEl>
                                              <p:pRg st="6" end="6"/>
                                            </p:txEl>
                                          </p:spTgt>
                                        </p:tgtEl>
                                      </p:cBhvr>
                                    </p:animEffect>
                                  </p:childTnLst>
                                  <p:subTnLst>
                                    <p:animClr clrSpc="rgb" dir="cw">
                                      <p:cBhvr override="childStyle">
                                        <p:cTn dur="1" fill="hold" display="0" masterRel="nextClick" afterEffect="1"/>
                                        <p:tgtEl>
                                          <p:spTgt spid="12291">
                                            <p:txEl>
                                              <p:pRg st="6" end="6"/>
                                            </p:txEl>
                                          </p:spTgt>
                                        </p:tgtEl>
                                        <p:attrNameLst>
                                          <p:attrName>ppt_c</p:attrName>
                                        </p:attrNameLst>
                                      </p:cBhvr>
                                      <p:to>
                                        <a:schemeClr val="folHlink"/>
                                      </p:to>
                                    </p:animClr>
                                  </p:subTnLst>
                                </p:cTn>
                              </p:par>
                              <p:par>
                                <p:cTn id="34" presetID="9" presetClass="entr" presetSubtype="0" fill="hold" grpId="0" nodeType="withEffect">
                                  <p:stCondLst>
                                    <p:cond delay="0"/>
                                  </p:stCondLst>
                                  <p:childTnLst>
                                    <p:set>
                                      <p:cBhvr>
                                        <p:cTn id="35" dur="1" fill="hold">
                                          <p:stCondLst>
                                            <p:cond delay="0"/>
                                          </p:stCondLst>
                                        </p:cTn>
                                        <p:tgtEl>
                                          <p:spTgt spid="12291">
                                            <p:txEl>
                                              <p:pRg st="7" end="7"/>
                                            </p:txEl>
                                          </p:spTgt>
                                        </p:tgtEl>
                                        <p:attrNameLst>
                                          <p:attrName>style.visibility</p:attrName>
                                        </p:attrNameLst>
                                      </p:cBhvr>
                                      <p:to>
                                        <p:strVal val="visible"/>
                                      </p:to>
                                    </p:set>
                                    <p:animEffect transition="in" filter="dissolve">
                                      <p:cBhvr>
                                        <p:cTn id="36" dur="500"/>
                                        <p:tgtEl>
                                          <p:spTgt spid="12291">
                                            <p:txEl>
                                              <p:pRg st="7" end="7"/>
                                            </p:txEl>
                                          </p:spTgt>
                                        </p:tgtEl>
                                      </p:cBhvr>
                                    </p:animEffect>
                                  </p:childTnLst>
                                  <p:subTnLst>
                                    <p:animClr clrSpc="rgb" dir="cw">
                                      <p:cBhvr override="childStyle">
                                        <p:cTn dur="1" fill="hold" display="0" masterRel="nextClick" afterEffect="1"/>
                                        <p:tgtEl>
                                          <p:spTgt spid="12291">
                                            <p:txEl>
                                              <p:pRg st="7" end="7"/>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a:lstStyle/>
          <a:p>
            <a:pPr eaLnBrk="1" hangingPunct="1"/>
            <a:r>
              <a:rPr lang="en-US" smtClean="0"/>
              <a:t>RAW MATERIAL INVENTORY</a:t>
            </a:r>
          </a:p>
        </p:txBody>
      </p:sp>
      <p:sp>
        <p:nvSpPr>
          <p:cNvPr id="14339" name="Rectangle 3"/>
          <p:cNvSpPr>
            <a:spLocks noGrp="1" noChangeArrowheads="1"/>
          </p:cNvSpPr>
          <p:nvPr>
            <p:ph sz="quarter" idx="4294967295"/>
          </p:nvPr>
        </p:nvSpPr>
        <p:spPr/>
        <p:txBody>
          <a:bodyPr/>
          <a:lstStyle/>
          <a:p>
            <a:pPr eaLnBrk="1" hangingPunct="1"/>
            <a:r>
              <a:rPr lang="en-US" sz="2800" smtClean="0"/>
              <a:t>Initial input to the production process</a:t>
            </a:r>
          </a:p>
          <a:p>
            <a:pPr eaLnBrk="1" hangingPunct="1">
              <a:buFontTx/>
              <a:buNone/>
            </a:pPr>
            <a:r>
              <a:rPr lang="en-US" sz="2800" smtClean="0"/>
              <a:t>Why we need raw materials inventory?</a:t>
            </a:r>
          </a:p>
          <a:p>
            <a:pPr eaLnBrk="1" hangingPunct="1">
              <a:buFontTx/>
              <a:buChar char="-"/>
            </a:pPr>
            <a:r>
              <a:rPr lang="en-US" sz="2800" smtClean="0"/>
              <a:t>Available stock of raw materials makes production schedule easier</a:t>
            </a:r>
          </a:p>
          <a:p>
            <a:pPr eaLnBrk="1" hangingPunct="1">
              <a:buFontTx/>
              <a:buChar char="-"/>
            </a:pPr>
            <a:r>
              <a:rPr lang="en-US" sz="2800" smtClean="0"/>
              <a:t>Avoid price changes for these goods</a:t>
            </a:r>
          </a:p>
          <a:p>
            <a:pPr eaLnBrk="1" hangingPunct="1">
              <a:buFontTx/>
              <a:buChar char="-"/>
            </a:pPr>
            <a:r>
              <a:rPr lang="en-US" sz="2800" smtClean="0"/>
              <a:t>To hedge against supply shortages</a:t>
            </a:r>
          </a:p>
          <a:p>
            <a:pPr eaLnBrk="1" hangingPunct="1">
              <a:buFontTx/>
              <a:buChar char="-"/>
            </a:pPr>
            <a:r>
              <a:rPr lang="en-US" sz="2800" smtClean="0"/>
              <a:t>To take advantage of quantity discount</a:t>
            </a:r>
          </a:p>
        </p:txBody>
      </p:sp>
      <p:sp>
        <p:nvSpPr>
          <p:cNvPr id="14340" name="Slide Number Placeholder 5"/>
          <p:cNvSpPr txBox="1">
            <a:spLocks noGrp="1" noChangeArrowheads="1"/>
          </p:cNvSpPr>
          <p:nvPr/>
        </p:nvSpPr>
        <p:spPr bwMode="auto">
          <a:xfrm>
            <a:off x="8129588" y="5734050"/>
            <a:ext cx="609600" cy="520700"/>
          </a:xfrm>
          <a:prstGeom prst="rect">
            <a:avLst/>
          </a:prstGeom>
          <a:noFill/>
          <a:ln w="9525">
            <a:noFill/>
            <a:miter lim="800000"/>
            <a:headEnd/>
            <a:tailEnd/>
          </a:ln>
        </p:spPr>
        <p:txBody>
          <a:bodyPr anchor="ctr"/>
          <a:lstStyle/>
          <a:p>
            <a:pPr algn="ctr" eaLnBrk="1" hangingPunct="1"/>
            <a:fld id="{9AC1CEB8-422C-41B2-87DB-A51022B2B8BE}" type="slidenum">
              <a:rPr lang="en-US" sz="1400" b="1">
                <a:solidFill>
                  <a:srgbClr val="FFFFFF"/>
                </a:solidFill>
              </a:rPr>
              <a:pPr algn="ctr" eaLnBrk="1" hangingPunct="1"/>
              <a:t>5</a:t>
            </a:fld>
            <a:endParaRPr lang="en-US" sz="1400" b="1">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p:txBody>
          <a:bodyPr/>
          <a:lstStyle/>
          <a:p>
            <a:pPr eaLnBrk="1" hangingPunct="1"/>
            <a:r>
              <a:rPr lang="en-US" smtClean="0"/>
              <a:t>WIP INVENTORY</a:t>
            </a:r>
          </a:p>
        </p:txBody>
      </p:sp>
      <p:sp>
        <p:nvSpPr>
          <p:cNvPr id="15363" name="Rectangle 3"/>
          <p:cNvSpPr>
            <a:spLocks noGrp="1" noChangeArrowheads="1"/>
          </p:cNvSpPr>
          <p:nvPr>
            <p:ph sz="quarter" idx="4294967295"/>
          </p:nvPr>
        </p:nvSpPr>
        <p:spPr>
          <a:xfrm>
            <a:off x="304800" y="1600200"/>
            <a:ext cx="7997825" cy="4800600"/>
          </a:xfrm>
        </p:spPr>
        <p:txBody>
          <a:bodyPr/>
          <a:lstStyle/>
          <a:p>
            <a:pPr eaLnBrk="1" hangingPunct="1">
              <a:lnSpc>
                <a:spcPct val="80000"/>
              </a:lnSpc>
            </a:pPr>
            <a:r>
              <a:rPr lang="en-US" sz="2800" dirty="0" smtClean="0"/>
              <a:t>In manufacturing firms, a certain amount of WIP occurs as product moves from one production process to another. </a:t>
            </a:r>
          </a:p>
          <a:p>
            <a:pPr eaLnBrk="1" hangingPunct="1">
              <a:lnSpc>
                <a:spcPct val="80000"/>
              </a:lnSpc>
            </a:pPr>
            <a:r>
              <a:rPr lang="en-US" sz="2800" dirty="0" smtClean="0"/>
              <a:t>A major reason firms keep WIP inventory beyond minimum level is to buffer production.</a:t>
            </a:r>
          </a:p>
          <a:p>
            <a:pPr eaLnBrk="1" hangingPunct="1">
              <a:lnSpc>
                <a:spcPct val="80000"/>
              </a:lnSpc>
            </a:pPr>
            <a:r>
              <a:rPr lang="en-US" sz="2800" dirty="0" smtClean="0"/>
              <a:t>Panel A (production line with no buffer)</a:t>
            </a:r>
          </a:p>
          <a:p>
            <a:pPr eaLnBrk="1" hangingPunct="1">
              <a:lnSpc>
                <a:spcPct val="80000"/>
              </a:lnSpc>
              <a:buFontTx/>
              <a:buNone/>
            </a:pPr>
            <a:endParaRPr lang="en-US" sz="2800" dirty="0" smtClean="0"/>
          </a:p>
          <a:p>
            <a:pPr eaLnBrk="1" hangingPunct="1">
              <a:lnSpc>
                <a:spcPct val="80000"/>
              </a:lnSpc>
            </a:pPr>
            <a:endParaRPr lang="en-US" sz="2800" dirty="0" smtClean="0"/>
          </a:p>
          <a:p>
            <a:pPr eaLnBrk="1" hangingPunct="1">
              <a:lnSpc>
                <a:spcPct val="80000"/>
              </a:lnSpc>
            </a:pPr>
            <a:r>
              <a:rPr lang="en-US" sz="2800" dirty="0" smtClean="0"/>
              <a:t>Panel B (production line with buffer)</a:t>
            </a:r>
          </a:p>
          <a:p>
            <a:pPr eaLnBrk="1" hangingPunct="1">
              <a:lnSpc>
                <a:spcPct val="80000"/>
              </a:lnSpc>
              <a:buFontTx/>
              <a:buNone/>
            </a:pPr>
            <a:endParaRPr lang="en-US" sz="2800" dirty="0" smtClean="0"/>
          </a:p>
        </p:txBody>
      </p:sp>
      <p:sp>
        <p:nvSpPr>
          <p:cNvPr id="15364" name="Rectangle 4"/>
          <p:cNvSpPr>
            <a:spLocks noChangeArrowheads="1"/>
          </p:cNvSpPr>
          <p:nvPr/>
        </p:nvSpPr>
        <p:spPr bwMode="auto">
          <a:xfrm>
            <a:off x="1981200" y="4572000"/>
            <a:ext cx="990600" cy="381000"/>
          </a:xfrm>
          <a:prstGeom prst="rect">
            <a:avLst/>
          </a:prstGeom>
          <a:noFill/>
          <a:ln w="9525">
            <a:solidFill>
              <a:schemeClr val="tx1"/>
            </a:solidFill>
            <a:miter lim="800000"/>
            <a:headEnd/>
            <a:tailEnd/>
          </a:ln>
        </p:spPr>
        <p:txBody>
          <a:bodyPr wrap="none" anchor="ctr"/>
          <a:lstStyle/>
          <a:p>
            <a:pPr algn="ctr"/>
            <a:r>
              <a:rPr lang="en-US">
                <a:latin typeface="Arial" charset="0"/>
              </a:rPr>
              <a:t>Process A</a:t>
            </a:r>
          </a:p>
        </p:txBody>
      </p:sp>
      <p:sp>
        <p:nvSpPr>
          <p:cNvPr id="15365" name="Rectangle 5"/>
          <p:cNvSpPr>
            <a:spLocks noChangeArrowheads="1"/>
          </p:cNvSpPr>
          <p:nvPr/>
        </p:nvSpPr>
        <p:spPr bwMode="auto">
          <a:xfrm>
            <a:off x="4114800" y="4572000"/>
            <a:ext cx="1219200" cy="381000"/>
          </a:xfrm>
          <a:prstGeom prst="rect">
            <a:avLst/>
          </a:prstGeom>
          <a:noFill/>
          <a:ln w="9525">
            <a:solidFill>
              <a:schemeClr val="tx1"/>
            </a:solidFill>
            <a:miter lim="800000"/>
            <a:headEnd/>
            <a:tailEnd/>
          </a:ln>
        </p:spPr>
        <p:txBody>
          <a:bodyPr wrap="none" anchor="ctr"/>
          <a:lstStyle/>
          <a:p>
            <a:pPr algn="ctr"/>
            <a:r>
              <a:rPr lang="en-US">
                <a:latin typeface="Arial" charset="0"/>
              </a:rPr>
              <a:t>Process B</a:t>
            </a:r>
          </a:p>
        </p:txBody>
      </p:sp>
      <p:sp>
        <p:nvSpPr>
          <p:cNvPr id="15366" name="Rectangle 6"/>
          <p:cNvSpPr>
            <a:spLocks noChangeArrowheads="1"/>
          </p:cNvSpPr>
          <p:nvPr/>
        </p:nvSpPr>
        <p:spPr bwMode="auto">
          <a:xfrm>
            <a:off x="5867400" y="4572000"/>
            <a:ext cx="1447800" cy="381000"/>
          </a:xfrm>
          <a:prstGeom prst="rect">
            <a:avLst/>
          </a:prstGeom>
          <a:noFill/>
          <a:ln w="9525">
            <a:solidFill>
              <a:schemeClr val="tx1"/>
            </a:solidFill>
            <a:miter lim="800000"/>
            <a:headEnd/>
            <a:tailEnd/>
          </a:ln>
        </p:spPr>
        <p:txBody>
          <a:bodyPr wrap="none" anchor="ctr"/>
          <a:lstStyle/>
          <a:p>
            <a:pPr algn="ctr"/>
            <a:r>
              <a:rPr lang="en-US">
                <a:latin typeface="Arial" charset="0"/>
              </a:rPr>
              <a:t>Process C</a:t>
            </a:r>
          </a:p>
        </p:txBody>
      </p:sp>
      <p:sp>
        <p:nvSpPr>
          <p:cNvPr id="15367" name="Line 7"/>
          <p:cNvSpPr>
            <a:spLocks noChangeShapeType="1"/>
          </p:cNvSpPr>
          <p:nvPr/>
        </p:nvSpPr>
        <p:spPr bwMode="auto">
          <a:xfrm>
            <a:off x="1066800" y="4800600"/>
            <a:ext cx="914400" cy="0"/>
          </a:xfrm>
          <a:prstGeom prst="line">
            <a:avLst/>
          </a:prstGeom>
          <a:noFill/>
          <a:ln w="25400">
            <a:solidFill>
              <a:schemeClr val="tx1"/>
            </a:solidFill>
            <a:round/>
            <a:headEnd/>
            <a:tailEnd type="triangle" w="med" len="med"/>
          </a:ln>
        </p:spPr>
        <p:txBody>
          <a:bodyPr/>
          <a:lstStyle/>
          <a:p>
            <a:endParaRPr lang="en-GB"/>
          </a:p>
        </p:txBody>
      </p:sp>
      <p:sp>
        <p:nvSpPr>
          <p:cNvPr id="15368" name="Line 8"/>
          <p:cNvSpPr>
            <a:spLocks noChangeShapeType="1"/>
          </p:cNvSpPr>
          <p:nvPr/>
        </p:nvSpPr>
        <p:spPr bwMode="auto">
          <a:xfrm>
            <a:off x="3048000" y="4800600"/>
            <a:ext cx="1066800" cy="0"/>
          </a:xfrm>
          <a:prstGeom prst="line">
            <a:avLst/>
          </a:prstGeom>
          <a:noFill/>
          <a:ln w="25400">
            <a:solidFill>
              <a:schemeClr val="tx1"/>
            </a:solidFill>
            <a:round/>
            <a:headEnd/>
            <a:tailEnd type="triangle" w="med" len="med"/>
          </a:ln>
        </p:spPr>
        <p:txBody>
          <a:bodyPr/>
          <a:lstStyle/>
          <a:p>
            <a:endParaRPr lang="en-GB"/>
          </a:p>
        </p:txBody>
      </p:sp>
      <p:sp>
        <p:nvSpPr>
          <p:cNvPr id="15369" name="Line 9"/>
          <p:cNvSpPr>
            <a:spLocks noChangeShapeType="1"/>
          </p:cNvSpPr>
          <p:nvPr/>
        </p:nvSpPr>
        <p:spPr bwMode="auto">
          <a:xfrm>
            <a:off x="5334000" y="4800600"/>
            <a:ext cx="533400" cy="0"/>
          </a:xfrm>
          <a:prstGeom prst="line">
            <a:avLst/>
          </a:prstGeom>
          <a:noFill/>
          <a:ln w="25400">
            <a:solidFill>
              <a:schemeClr val="tx1"/>
            </a:solidFill>
            <a:round/>
            <a:headEnd/>
            <a:tailEnd type="triangle" w="med" len="med"/>
          </a:ln>
        </p:spPr>
        <p:txBody>
          <a:bodyPr/>
          <a:lstStyle/>
          <a:p>
            <a:endParaRPr lang="en-GB"/>
          </a:p>
        </p:txBody>
      </p:sp>
      <p:sp>
        <p:nvSpPr>
          <p:cNvPr id="15370" name="Line 10"/>
          <p:cNvSpPr>
            <a:spLocks noChangeShapeType="1"/>
          </p:cNvSpPr>
          <p:nvPr/>
        </p:nvSpPr>
        <p:spPr bwMode="auto">
          <a:xfrm>
            <a:off x="7315200" y="4800600"/>
            <a:ext cx="762000" cy="0"/>
          </a:xfrm>
          <a:prstGeom prst="line">
            <a:avLst/>
          </a:prstGeom>
          <a:noFill/>
          <a:ln w="25400">
            <a:solidFill>
              <a:schemeClr val="tx1"/>
            </a:solidFill>
            <a:round/>
            <a:headEnd/>
            <a:tailEnd type="triangle" w="med" len="med"/>
          </a:ln>
        </p:spPr>
        <p:txBody>
          <a:bodyPr/>
          <a:lstStyle/>
          <a:p>
            <a:endParaRPr lang="en-GB"/>
          </a:p>
        </p:txBody>
      </p:sp>
      <p:sp>
        <p:nvSpPr>
          <p:cNvPr id="15371" name="Rectangle 11"/>
          <p:cNvSpPr>
            <a:spLocks noChangeArrowheads="1"/>
          </p:cNvSpPr>
          <p:nvPr/>
        </p:nvSpPr>
        <p:spPr bwMode="auto">
          <a:xfrm>
            <a:off x="1066800" y="5486400"/>
            <a:ext cx="990600" cy="381000"/>
          </a:xfrm>
          <a:prstGeom prst="rect">
            <a:avLst/>
          </a:prstGeom>
          <a:noFill/>
          <a:ln w="9525">
            <a:solidFill>
              <a:schemeClr val="tx1"/>
            </a:solidFill>
            <a:miter lim="800000"/>
            <a:headEnd/>
            <a:tailEnd/>
          </a:ln>
        </p:spPr>
        <p:txBody>
          <a:bodyPr wrap="none" anchor="ctr"/>
          <a:lstStyle/>
          <a:p>
            <a:pPr algn="ctr"/>
            <a:r>
              <a:rPr lang="en-US">
                <a:latin typeface="Arial" charset="0"/>
              </a:rPr>
              <a:t>Process A</a:t>
            </a:r>
          </a:p>
        </p:txBody>
      </p:sp>
      <p:sp>
        <p:nvSpPr>
          <p:cNvPr id="15372" name="Rectangle 12"/>
          <p:cNvSpPr>
            <a:spLocks noChangeArrowheads="1"/>
          </p:cNvSpPr>
          <p:nvPr/>
        </p:nvSpPr>
        <p:spPr bwMode="auto">
          <a:xfrm>
            <a:off x="4267200" y="5486400"/>
            <a:ext cx="1219200" cy="381000"/>
          </a:xfrm>
          <a:prstGeom prst="rect">
            <a:avLst/>
          </a:prstGeom>
          <a:noFill/>
          <a:ln w="9525">
            <a:solidFill>
              <a:schemeClr val="tx1"/>
            </a:solidFill>
            <a:miter lim="800000"/>
            <a:headEnd/>
            <a:tailEnd/>
          </a:ln>
        </p:spPr>
        <p:txBody>
          <a:bodyPr wrap="none" anchor="ctr"/>
          <a:lstStyle/>
          <a:p>
            <a:pPr algn="ctr"/>
            <a:r>
              <a:rPr lang="en-US">
                <a:latin typeface="Arial" charset="0"/>
              </a:rPr>
              <a:t>Process B</a:t>
            </a:r>
          </a:p>
        </p:txBody>
      </p:sp>
      <p:sp>
        <p:nvSpPr>
          <p:cNvPr id="15373" name="Rectangle 13"/>
          <p:cNvSpPr>
            <a:spLocks noChangeArrowheads="1"/>
          </p:cNvSpPr>
          <p:nvPr/>
        </p:nvSpPr>
        <p:spPr bwMode="auto">
          <a:xfrm>
            <a:off x="7086600" y="5486400"/>
            <a:ext cx="1219200" cy="381000"/>
          </a:xfrm>
          <a:prstGeom prst="rect">
            <a:avLst/>
          </a:prstGeom>
          <a:noFill/>
          <a:ln w="9525">
            <a:solidFill>
              <a:schemeClr val="tx1"/>
            </a:solidFill>
            <a:miter lim="800000"/>
            <a:headEnd/>
            <a:tailEnd/>
          </a:ln>
        </p:spPr>
        <p:txBody>
          <a:bodyPr wrap="none" anchor="ctr"/>
          <a:lstStyle/>
          <a:p>
            <a:pPr algn="ctr"/>
            <a:r>
              <a:rPr lang="en-US">
                <a:latin typeface="Arial" charset="0"/>
              </a:rPr>
              <a:t>Process C</a:t>
            </a:r>
          </a:p>
        </p:txBody>
      </p:sp>
      <p:sp>
        <p:nvSpPr>
          <p:cNvPr id="15374" name="Rectangle 14"/>
          <p:cNvSpPr>
            <a:spLocks noChangeArrowheads="1"/>
          </p:cNvSpPr>
          <p:nvPr/>
        </p:nvSpPr>
        <p:spPr bwMode="auto">
          <a:xfrm>
            <a:off x="2667000" y="5486400"/>
            <a:ext cx="990600" cy="381000"/>
          </a:xfrm>
          <a:prstGeom prst="rect">
            <a:avLst/>
          </a:prstGeom>
          <a:noFill/>
          <a:ln w="9525">
            <a:solidFill>
              <a:schemeClr val="tx1"/>
            </a:solidFill>
            <a:miter lim="800000"/>
            <a:headEnd/>
            <a:tailEnd/>
          </a:ln>
        </p:spPr>
        <p:txBody>
          <a:bodyPr wrap="none" anchor="ctr"/>
          <a:lstStyle/>
          <a:p>
            <a:pPr algn="ctr"/>
            <a:r>
              <a:rPr lang="en-US" sz="1400">
                <a:latin typeface="Arial" charset="0"/>
              </a:rPr>
              <a:t>Buffer stock</a:t>
            </a:r>
          </a:p>
        </p:txBody>
      </p:sp>
      <p:sp>
        <p:nvSpPr>
          <p:cNvPr id="15375" name="Rectangle 15"/>
          <p:cNvSpPr>
            <a:spLocks noChangeArrowheads="1"/>
          </p:cNvSpPr>
          <p:nvPr/>
        </p:nvSpPr>
        <p:spPr bwMode="auto">
          <a:xfrm>
            <a:off x="5867400" y="5486400"/>
            <a:ext cx="914400" cy="381000"/>
          </a:xfrm>
          <a:prstGeom prst="rect">
            <a:avLst/>
          </a:prstGeom>
          <a:noFill/>
          <a:ln w="9525">
            <a:solidFill>
              <a:schemeClr val="tx1"/>
            </a:solidFill>
            <a:miter lim="800000"/>
            <a:headEnd/>
            <a:tailEnd/>
          </a:ln>
        </p:spPr>
        <p:txBody>
          <a:bodyPr wrap="none" anchor="ctr"/>
          <a:lstStyle/>
          <a:p>
            <a:pPr algn="ctr"/>
            <a:r>
              <a:rPr lang="en-US" sz="1400">
                <a:latin typeface="Arial" charset="0"/>
              </a:rPr>
              <a:t>Buffer stock</a:t>
            </a:r>
          </a:p>
        </p:txBody>
      </p:sp>
      <p:sp>
        <p:nvSpPr>
          <p:cNvPr id="15376" name="Line 16"/>
          <p:cNvSpPr>
            <a:spLocks noChangeShapeType="1"/>
          </p:cNvSpPr>
          <p:nvPr/>
        </p:nvSpPr>
        <p:spPr bwMode="auto">
          <a:xfrm>
            <a:off x="228600" y="5715000"/>
            <a:ext cx="838200" cy="0"/>
          </a:xfrm>
          <a:prstGeom prst="line">
            <a:avLst/>
          </a:prstGeom>
          <a:noFill/>
          <a:ln w="25400">
            <a:solidFill>
              <a:schemeClr val="tx1"/>
            </a:solidFill>
            <a:round/>
            <a:headEnd/>
            <a:tailEnd type="triangle" w="med" len="med"/>
          </a:ln>
        </p:spPr>
        <p:txBody>
          <a:bodyPr/>
          <a:lstStyle/>
          <a:p>
            <a:endParaRPr lang="en-GB"/>
          </a:p>
        </p:txBody>
      </p:sp>
      <p:sp>
        <p:nvSpPr>
          <p:cNvPr id="15377" name="Line 17"/>
          <p:cNvSpPr>
            <a:spLocks noChangeShapeType="1"/>
          </p:cNvSpPr>
          <p:nvPr/>
        </p:nvSpPr>
        <p:spPr bwMode="auto">
          <a:xfrm>
            <a:off x="2133600" y="5715000"/>
            <a:ext cx="533400" cy="0"/>
          </a:xfrm>
          <a:prstGeom prst="line">
            <a:avLst/>
          </a:prstGeom>
          <a:noFill/>
          <a:ln w="25400">
            <a:solidFill>
              <a:schemeClr val="tx1"/>
            </a:solidFill>
            <a:round/>
            <a:headEnd/>
            <a:tailEnd type="triangle" w="med" len="med"/>
          </a:ln>
        </p:spPr>
        <p:txBody>
          <a:bodyPr/>
          <a:lstStyle/>
          <a:p>
            <a:endParaRPr lang="en-GB"/>
          </a:p>
        </p:txBody>
      </p:sp>
      <p:sp>
        <p:nvSpPr>
          <p:cNvPr id="15378" name="Line 18"/>
          <p:cNvSpPr>
            <a:spLocks noChangeShapeType="1"/>
          </p:cNvSpPr>
          <p:nvPr/>
        </p:nvSpPr>
        <p:spPr bwMode="auto">
          <a:xfrm>
            <a:off x="3657600" y="5715000"/>
            <a:ext cx="609600" cy="0"/>
          </a:xfrm>
          <a:prstGeom prst="line">
            <a:avLst/>
          </a:prstGeom>
          <a:noFill/>
          <a:ln w="25400">
            <a:solidFill>
              <a:schemeClr val="tx1"/>
            </a:solidFill>
            <a:round/>
            <a:headEnd/>
            <a:tailEnd type="triangle" w="med" len="med"/>
          </a:ln>
        </p:spPr>
        <p:txBody>
          <a:bodyPr/>
          <a:lstStyle/>
          <a:p>
            <a:endParaRPr lang="en-GB"/>
          </a:p>
        </p:txBody>
      </p:sp>
      <p:sp>
        <p:nvSpPr>
          <p:cNvPr id="15379" name="Line 19"/>
          <p:cNvSpPr>
            <a:spLocks noChangeShapeType="1"/>
          </p:cNvSpPr>
          <p:nvPr/>
        </p:nvSpPr>
        <p:spPr bwMode="auto">
          <a:xfrm>
            <a:off x="5486400" y="5715000"/>
            <a:ext cx="381000" cy="0"/>
          </a:xfrm>
          <a:prstGeom prst="line">
            <a:avLst/>
          </a:prstGeom>
          <a:noFill/>
          <a:ln w="25400">
            <a:solidFill>
              <a:schemeClr val="tx1"/>
            </a:solidFill>
            <a:round/>
            <a:headEnd/>
            <a:tailEnd type="triangle" w="med" len="med"/>
          </a:ln>
        </p:spPr>
        <p:txBody>
          <a:bodyPr/>
          <a:lstStyle/>
          <a:p>
            <a:endParaRPr lang="en-GB"/>
          </a:p>
        </p:txBody>
      </p:sp>
      <p:sp>
        <p:nvSpPr>
          <p:cNvPr id="15380" name="Line 20"/>
          <p:cNvSpPr>
            <a:spLocks noChangeShapeType="1"/>
          </p:cNvSpPr>
          <p:nvPr/>
        </p:nvSpPr>
        <p:spPr bwMode="auto">
          <a:xfrm>
            <a:off x="6781800" y="5715000"/>
            <a:ext cx="304800" cy="0"/>
          </a:xfrm>
          <a:prstGeom prst="line">
            <a:avLst/>
          </a:prstGeom>
          <a:noFill/>
          <a:ln w="25400">
            <a:solidFill>
              <a:schemeClr val="tx1"/>
            </a:solidFill>
            <a:round/>
            <a:headEnd/>
            <a:tailEnd type="triangle" w="med" len="med"/>
          </a:ln>
        </p:spPr>
        <p:txBody>
          <a:bodyPr/>
          <a:lstStyle/>
          <a:p>
            <a:endParaRPr lang="en-GB"/>
          </a:p>
        </p:txBody>
      </p:sp>
      <p:sp>
        <p:nvSpPr>
          <p:cNvPr id="15381" name="Line 21"/>
          <p:cNvSpPr>
            <a:spLocks noChangeShapeType="1"/>
          </p:cNvSpPr>
          <p:nvPr/>
        </p:nvSpPr>
        <p:spPr bwMode="auto">
          <a:xfrm>
            <a:off x="8305800" y="5638800"/>
            <a:ext cx="533400" cy="0"/>
          </a:xfrm>
          <a:prstGeom prst="line">
            <a:avLst/>
          </a:prstGeom>
          <a:noFill/>
          <a:ln w="25400">
            <a:solidFill>
              <a:schemeClr val="tx1"/>
            </a:solidFill>
            <a:round/>
            <a:headEnd/>
            <a:tailEnd type="triangle" w="med" len="med"/>
          </a:ln>
        </p:spPr>
        <p:txBody>
          <a:bodyPr/>
          <a:lstStyle/>
          <a:p>
            <a:endParaRPr lang="en-GB"/>
          </a:p>
        </p:txBody>
      </p:sp>
      <p:sp>
        <p:nvSpPr>
          <p:cNvPr id="15382" name="Slide Number Placeholder 23"/>
          <p:cNvSpPr txBox="1">
            <a:spLocks noGrp="1" noChangeArrowheads="1"/>
          </p:cNvSpPr>
          <p:nvPr/>
        </p:nvSpPr>
        <p:spPr bwMode="auto">
          <a:xfrm>
            <a:off x="8129588" y="5734050"/>
            <a:ext cx="609600" cy="520700"/>
          </a:xfrm>
          <a:prstGeom prst="rect">
            <a:avLst/>
          </a:prstGeom>
          <a:noFill/>
          <a:ln w="9525">
            <a:noFill/>
            <a:miter lim="800000"/>
            <a:headEnd/>
            <a:tailEnd/>
          </a:ln>
        </p:spPr>
        <p:txBody>
          <a:bodyPr anchor="ctr"/>
          <a:lstStyle/>
          <a:p>
            <a:pPr algn="ctr" eaLnBrk="1" hangingPunct="1"/>
            <a:fld id="{7294A80F-3F95-487E-AD98-9869B3EDDB37}" type="slidenum">
              <a:rPr lang="en-US" sz="1400" b="1">
                <a:solidFill>
                  <a:srgbClr val="FFFFFF"/>
                </a:solidFill>
              </a:rPr>
              <a:pPr algn="ctr" eaLnBrk="1" hangingPunct="1"/>
              <a:t>6</a:t>
            </a:fld>
            <a:endParaRPr lang="en-US" sz="1400" b="1">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pPr eaLnBrk="1" hangingPunct="1"/>
            <a:r>
              <a:rPr lang="en-US" smtClean="0"/>
              <a:t>FINISHED GOODS INVENTORY</a:t>
            </a:r>
          </a:p>
        </p:txBody>
      </p:sp>
      <p:sp>
        <p:nvSpPr>
          <p:cNvPr id="16387" name="Rectangle 3"/>
          <p:cNvSpPr>
            <a:spLocks noGrp="1" noChangeArrowheads="1"/>
          </p:cNvSpPr>
          <p:nvPr>
            <p:ph sz="quarter" idx="4294967295"/>
          </p:nvPr>
        </p:nvSpPr>
        <p:spPr/>
        <p:txBody>
          <a:bodyPr/>
          <a:lstStyle/>
          <a:p>
            <a:pPr eaLnBrk="1" hangingPunct="1">
              <a:buFontTx/>
              <a:buChar char="-"/>
            </a:pPr>
            <a:r>
              <a:rPr lang="en-US" smtClean="0"/>
              <a:t>Finished goods consist of completed goods.</a:t>
            </a:r>
          </a:p>
          <a:p>
            <a:pPr eaLnBrk="1" hangingPunct="1">
              <a:buFontTx/>
              <a:buChar char="-"/>
            </a:pPr>
            <a:r>
              <a:rPr lang="en-US" smtClean="0"/>
              <a:t>Uncertain consumer demand and firm’s desire not to run out of inventory for sale</a:t>
            </a:r>
          </a:p>
        </p:txBody>
      </p:sp>
      <p:sp>
        <p:nvSpPr>
          <p:cNvPr id="16388" name="Slide Number Placeholder 5"/>
          <p:cNvSpPr txBox="1">
            <a:spLocks noGrp="1" noChangeArrowheads="1"/>
          </p:cNvSpPr>
          <p:nvPr/>
        </p:nvSpPr>
        <p:spPr bwMode="auto">
          <a:xfrm>
            <a:off x="8129588" y="5734050"/>
            <a:ext cx="609600" cy="520700"/>
          </a:xfrm>
          <a:prstGeom prst="rect">
            <a:avLst/>
          </a:prstGeom>
          <a:noFill/>
          <a:ln w="9525">
            <a:noFill/>
            <a:miter lim="800000"/>
            <a:headEnd/>
            <a:tailEnd/>
          </a:ln>
        </p:spPr>
        <p:txBody>
          <a:bodyPr anchor="ctr"/>
          <a:lstStyle/>
          <a:p>
            <a:pPr algn="ctr" eaLnBrk="1" hangingPunct="1"/>
            <a:fld id="{4D2E468C-DA9F-49F3-9880-FB3E99408F27}" type="slidenum">
              <a:rPr lang="en-US" sz="1400" b="1">
                <a:solidFill>
                  <a:srgbClr val="FFFFFF"/>
                </a:solidFill>
              </a:rPr>
              <a:pPr algn="ctr" eaLnBrk="1" hangingPunct="1"/>
              <a:t>7</a:t>
            </a:fld>
            <a:endParaRPr lang="en-US" sz="1400" b="1">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pPr eaLnBrk="1" hangingPunct="1"/>
            <a:r>
              <a:rPr lang="en-US" smtClean="0"/>
              <a:t>MOTIVES TO HOLD INVENTORY</a:t>
            </a:r>
          </a:p>
        </p:txBody>
      </p:sp>
      <p:sp>
        <p:nvSpPr>
          <p:cNvPr id="17411" name="Rectangle 3"/>
          <p:cNvSpPr>
            <a:spLocks noGrp="1" noChangeArrowheads="1"/>
          </p:cNvSpPr>
          <p:nvPr>
            <p:ph sz="quarter" idx="4294967295"/>
          </p:nvPr>
        </p:nvSpPr>
        <p:spPr/>
        <p:txBody>
          <a:bodyPr/>
          <a:lstStyle/>
          <a:p>
            <a:pPr eaLnBrk="1" hangingPunct="1"/>
            <a:r>
              <a:rPr lang="en-US" sz="2800" u="sng" dirty="0" smtClean="0">
                <a:solidFill>
                  <a:schemeClr val="accent5">
                    <a:lumMod val="50000"/>
                  </a:schemeClr>
                </a:solidFill>
                <a:effectLst>
                  <a:outerShdw blurRad="38100" dist="38100" dir="2700000" algn="tl">
                    <a:srgbClr val="000000">
                      <a:alpha val="43137"/>
                    </a:srgbClr>
                  </a:outerShdw>
                </a:effectLst>
              </a:rPr>
              <a:t>Transaction motive</a:t>
            </a:r>
            <a:r>
              <a:rPr lang="en-US" sz="2800" dirty="0" smtClean="0"/>
              <a:t>- Need to maintain inventories to facilitate smooth production and sales operation.</a:t>
            </a:r>
          </a:p>
          <a:p>
            <a:pPr eaLnBrk="1" hangingPunct="1"/>
            <a:r>
              <a:rPr lang="en-US" sz="2800" u="sng" dirty="0" smtClean="0">
                <a:solidFill>
                  <a:schemeClr val="accent5">
                    <a:lumMod val="50000"/>
                  </a:schemeClr>
                </a:solidFill>
                <a:effectLst>
                  <a:outerShdw blurRad="38100" dist="38100" dir="2700000" algn="tl">
                    <a:srgbClr val="000000">
                      <a:alpha val="43137"/>
                    </a:srgbClr>
                  </a:outerShdw>
                </a:effectLst>
              </a:rPr>
              <a:t>Precautionary motive</a:t>
            </a:r>
            <a:r>
              <a:rPr lang="en-US" sz="2800" dirty="0" smtClean="0"/>
              <a:t>- To guard against the risk of unpredictable changes in demand and supply and other factors.</a:t>
            </a:r>
          </a:p>
          <a:p>
            <a:pPr eaLnBrk="1" hangingPunct="1"/>
            <a:r>
              <a:rPr lang="en-US" sz="2800" u="sng" dirty="0" smtClean="0">
                <a:solidFill>
                  <a:schemeClr val="accent5">
                    <a:lumMod val="50000"/>
                  </a:schemeClr>
                </a:solidFill>
                <a:effectLst>
                  <a:outerShdw blurRad="38100" dist="38100" dir="2700000" algn="tl">
                    <a:srgbClr val="000000">
                      <a:alpha val="43137"/>
                    </a:srgbClr>
                  </a:outerShdw>
                </a:effectLst>
              </a:rPr>
              <a:t>Speculative motive</a:t>
            </a:r>
            <a:r>
              <a:rPr lang="en-US" sz="2800" dirty="0" smtClean="0"/>
              <a:t>- The decision to increase or reduce inventory level to take advantage of price fluctuation.</a:t>
            </a:r>
          </a:p>
        </p:txBody>
      </p:sp>
      <p:sp>
        <p:nvSpPr>
          <p:cNvPr id="17412" name="Slide Number Placeholder 5"/>
          <p:cNvSpPr txBox="1">
            <a:spLocks noGrp="1" noChangeArrowheads="1"/>
          </p:cNvSpPr>
          <p:nvPr/>
        </p:nvSpPr>
        <p:spPr bwMode="auto">
          <a:xfrm>
            <a:off x="8129588" y="5734050"/>
            <a:ext cx="609600" cy="520700"/>
          </a:xfrm>
          <a:prstGeom prst="rect">
            <a:avLst/>
          </a:prstGeom>
          <a:noFill/>
          <a:ln w="9525">
            <a:noFill/>
            <a:miter lim="800000"/>
            <a:headEnd/>
            <a:tailEnd/>
          </a:ln>
        </p:spPr>
        <p:txBody>
          <a:bodyPr anchor="ctr"/>
          <a:lstStyle/>
          <a:p>
            <a:pPr algn="ctr" eaLnBrk="1" hangingPunct="1"/>
            <a:fld id="{7E42BA4A-836E-4C9D-B5A7-182577C875D7}" type="slidenum">
              <a:rPr lang="en-US" sz="1400" b="1">
                <a:solidFill>
                  <a:srgbClr val="FFFFFF"/>
                </a:solidFill>
              </a:rPr>
              <a:pPr algn="ctr" eaLnBrk="1" hangingPunct="1"/>
              <a:t>8</a:t>
            </a:fld>
            <a:endParaRPr lang="en-US" sz="1400" b="1">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lIns="90488" tIns="44450" rIns="90488" bIns="44450" anchor="ctr"/>
          <a:lstStyle/>
          <a:p>
            <a:pPr eaLnBrk="1" hangingPunct="1"/>
            <a:r>
              <a:rPr lang="en-US" smtClean="0"/>
              <a:t>BASICS OF MANAGING THE AVERAGE INVENTORY BALANCE</a:t>
            </a:r>
          </a:p>
        </p:txBody>
      </p:sp>
      <p:sp>
        <p:nvSpPr>
          <p:cNvPr id="17411" name="Rectangle 3"/>
          <p:cNvSpPr>
            <a:spLocks noGrp="1" noChangeArrowheads="1"/>
          </p:cNvSpPr>
          <p:nvPr>
            <p:ph sz="quarter" idx="4294967295"/>
          </p:nvPr>
        </p:nvSpPr>
        <p:spPr/>
        <p:txBody>
          <a:bodyPr lIns="90488" tIns="44450" rIns="90488" bIns="44450"/>
          <a:lstStyle/>
          <a:p>
            <a:pPr eaLnBrk="1" hangingPunct="1">
              <a:lnSpc>
                <a:spcPct val="90000"/>
              </a:lnSpc>
            </a:pPr>
            <a:r>
              <a:rPr lang="en-US" dirty="0" smtClean="0"/>
              <a:t>Demand for product</a:t>
            </a:r>
          </a:p>
          <a:p>
            <a:pPr eaLnBrk="1" hangingPunct="1">
              <a:lnSpc>
                <a:spcPct val="90000"/>
              </a:lnSpc>
            </a:pPr>
            <a:r>
              <a:rPr lang="en-US" dirty="0" smtClean="0"/>
              <a:t>Cost of </a:t>
            </a:r>
            <a:r>
              <a:rPr lang="en-US" dirty="0" smtClean="0"/>
              <a:t>carrying (holding) </a:t>
            </a:r>
            <a:r>
              <a:rPr lang="en-US" dirty="0" smtClean="0"/>
              <a:t>inventory</a:t>
            </a:r>
          </a:p>
          <a:p>
            <a:pPr lvl="1" eaLnBrk="1" hangingPunct="1">
              <a:lnSpc>
                <a:spcPct val="90000"/>
              </a:lnSpc>
            </a:pPr>
            <a:r>
              <a:rPr lang="en-US" dirty="0" smtClean="0"/>
              <a:t>insurance</a:t>
            </a:r>
            <a:br>
              <a:rPr lang="en-US" dirty="0" smtClean="0"/>
            </a:br>
            <a:endParaRPr lang="en-US" dirty="0" smtClean="0"/>
          </a:p>
          <a:p>
            <a:pPr lvl="1" eaLnBrk="1" hangingPunct="1">
              <a:lnSpc>
                <a:spcPct val="90000"/>
              </a:lnSpc>
            </a:pPr>
            <a:r>
              <a:rPr lang="en-US" dirty="0" smtClean="0"/>
              <a:t>storage</a:t>
            </a:r>
            <a:br>
              <a:rPr lang="en-US" dirty="0" smtClean="0"/>
            </a:br>
            <a:endParaRPr lang="en-US" dirty="0" smtClean="0"/>
          </a:p>
          <a:p>
            <a:pPr lvl="1" eaLnBrk="1" hangingPunct="1">
              <a:lnSpc>
                <a:spcPct val="90000"/>
              </a:lnSpc>
            </a:pPr>
            <a:r>
              <a:rPr lang="en-US" dirty="0" smtClean="0"/>
              <a:t>cost of capital</a:t>
            </a:r>
            <a:br>
              <a:rPr lang="en-US" dirty="0" smtClean="0"/>
            </a:br>
            <a:endParaRPr lang="en-US" dirty="0" smtClean="0"/>
          </a:p>
          <a:p>
            <a:pPr eaLnBrk="1" hangingPunct="1">
              <a:lnSpc>
                <a:spcPct val="90000"/>
              </a:lnSpc>
            </a:pPr>
            <a:r>
              <a:rPr lang="en-US" dirty="0" smtClean="0"/>
              <a:t>Cost of ordering inventory</a:t>
            </a:r>
            <a:br>
              <a:rPr lang="en-US" dirty="0" smtClean="0"/>
            </a:br>
            <a:endParaRPr lang="en-US" dirty="0" smtClean="0"/>
          </a:p>
          <a:p>
            <a:pPr eaLnBrk="1" hangingPunct="1">
              <a:lnSpc>
                <a:spcPct val="90000"/>
              </a:lnSpc>
            </a:pPr>
            <a:r>
              <a:rPr lang="en-US" dirty="0" smtClean="0"/>
              <a:t>Total  cost  = total cost of ordering inventory + </a:t>
            </a:r>
            <a:r>
              <a:rPr lang="en-US" dirty="0" smtClean="0"/>
              <a:t>			total </a:t>
            </a:r>
            <a:r>
              <a:rPr lang="en-US" dirty="0" smtClean="0"/>
              <a:t>cost of </a:t>
            </a:r>
            <a:r>
              <a:rPr lang="en-US" dirty="0" smtClean="0"/>
              <a:t>carrying </a:t>
            </a:r>
            <a:r>
              <a:rPr lang="en-US" dirty="0" smtClean="0"/>
              <a:t>inventory </a:t>
            </a:r>
          </a:p>
          <a:p>
            <a:pPr eaLnBrk="1" hangingPunct="1">
              <a:lnSpc>
                <a:spcPct val="90000"/>
              </a:lnSpc>
              <a:buNone/>
            </a:pPr>
            <a:r>
              <a:rPr lang="en-US" dirty="0" smtClean="0"/>
              <a:t>			= Order Cost + Holding Cost</a:t>
            </a:r>
            <a:br>
              <a:rPr lang="en-US" dirty="0" smtClean="0"/>
            </a:br>
            <a:r>
              <a:rPr lang="en-US" dirty="0" smtClean="0"/>
              <a:t>		= F x (T/Q)    + H x (Q/2)</a:t>
            </a:r>
          </a:p>
        </p:txBody>
      </p:sp>
      <p:sp>
        <p:nvSpPr>
          <p:cNvPr id="18436" name="Slide Number Placeholder 5"/>
          <p:cNvSpPr txBox="1">
            <a:spLocks noGrp="1" noChangeArrowheads="1"/>
          </p:cNvSpPr>
          <p:nvPr/>
        </p:nvSpPr>
        <p:spPr bwMode="auto">
          <a:xfrm>
            <a:off x="8129588" y="5734050"/>
            <a:ext cx="609600" cy="520700"/>
          </a:xfrm>
          <a:prstGeom prst="rect">
            <a:avLst/>
          </a:prstGeom>
          <a:noFill/>
          <a:ln w="9525">
            <a:noFill/>
            <a:miter lim="800000"/>
            <a:headEnd/>
            <a:tailEnd/>
          </a:ln>
        </p:spPr>
        <p:txBody>
          <a:bodyPr anchor="ctr"/>
          <a:lstStyle/>
          <a:p>
            <a:pPr algn="ctr" eaLnBrk="1" hangingPunct="1"/>
            <a:fld id="{C8FA4423-C2C8-4662-A875-FD2687D74283}" type="slidenum">
              <a:rPr lang="en-US" sz="1400" b="1">
                <a:solidFill>
                  <a:srgbClr val="FFFFFF"/>
                </a:solidFill>
              </a:rPr>
              <a:pPr algn="ctr" eaLnBrk="1" hangingPunct="1"/>
              <a:t>9</a:t>
            </a:fld>
            <a:endParaRPr lang="en-US" sz="1400" b="1">
              <a:solidFill>
                <a:srgbClr val="FFFF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dissolve">
                                      <p:cBhvr>
                                        <p:cTn id="7" dur="500"/>
                                        <p:tgtEl>
                                          <p:spTgt spid="17411">
                                            <p:txEl>
                                              <p:pRg st="0" end="0"/>
                                            </p:txEl>
                                          </p:spTgt>
                                        </p:tgtEl>
                                      </p:cBhvr>
                                    </p:animEffect>
                                  </p:childTnLst>
                                  <p:subTnLst>
                                    <p:animClr clrSpc="rgb" dir="cw">
                                      <p:cBhvr override="childStyle">
                                        <p:cTn dur="1" fill="hold" display="0" masterRel="nextClick" afterEffect="1"/>
                                        <p:tgtEl>
                                          <p:spTgt spid="17411">
                                            <p:txEl>
                                              <p:pRg st="0" end="0"/>
                                            </p:txEl>
                                          </p:spTgt>
                                        </p:tgtEl>
                                        <p:attrNameLst>
                                          <p:attrName>ppt_c</p:attrName>
                                        </p:attrNameLst>
                                      </p:cBhvr>
                                      <p:to>
                                        <a:schemeClr val="folHlink"/>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dissolve">
                                      <p:cBhvr>
                                        <p:cTn id="12" dur="500"/>
                                        <p:tgtEl>
                                          <p:spTgt spid="17411">
                                            <p:txEl>
                                              <p:pRg st="1" end="1"/>
                                            </p:txEl>
                                          </p:spTgt>
                                        </p:tgtEl>
                                      </p:cBhvr>
                                    </p:animEffect>
                                  </p:childTnLst>
                                  <p:subTnLst>
                                    <p:animClr clrSpc="rgb" dir="cw">
                                      <p:cBhvr override="childStyle">
                                        <p:cTn dur="1" fill="hold" display="0" masterRel="nextClick" afterEffect="1"/>
                                        <p:tgtEl>
                                          <p:spTgt spid="17411">
                                            <p:txEl>
                                              <p:pRg st="1" end="1"/>
                                            </p:txEl>
                                          </p:spTgt>
                                        </p:tgtEl>
                                        <p:attrNameLst>
                                          <p:attrName>ppt_c</p:attrName>
                                        </p:attrNameLst>
                                      </p:cBhvr>
                                      <p:to>
                                        <a:schemeClr val="folHlink"/>
                                      </p:to>
                                    </p:animClr>
                                  </p:subTnLst>
                                </p:cTn>
                              </p:par>
                              <p:par>
                                <p:cTn id="13" presetID="9" presetClass="entr" presetSubtype="0" fill="hold" grpId="0" nodeType="with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animEffect transition="in" filter="dissolve">
                                      <p:cBhvr>
                                        <p:cTn id="15" dur="500"/>
                                        <p:tgtEl>
                                          <p:spTgt spid="17411">
                                            <p:txEl>
                                              <p:pRg st="2" end="2"/>
                                            </p:txEl>
                                          </p:spTgt>
                                        </p:tgtEl>
                                      </p:cBhvr>
                                    </p:animEffect>
                                  </p:childTnLst>
                                  <p:subTnLst>
                                    <p:animClr clrSpc="rgb" dir="cw">
                                      <p:cBhvr override="childStyle">
                                        <p:cTn dur="1" fill="hold" display="0" masterRel="nextClick" afterEffect="1"/>
                                        <p:tgtEl>
                                          <p:spTgt spid="17411">
                                            <p:txEl>
                                              <p:pRg st="2" end="2"/>
                                            </p:txEl>
                                          </p:spTgt>
                                        </p:tgtEl>
                                        <p:attrNameLst>
                                          <p:attrName>ppt_c</p:attrName>
                                        </p:attrNameLst>
                                      </p:cBhvr>
                                      <p:to>
                                        <a:schemeClr val="folHlink"/>
                                      </p:to>
                                    </p:animClr>
                                  </p:subTnLst>
                                </p:cTn>
                              </p:par>
                              <p:par>
                                <p:cTn id="16" presetID="9" presetClass="entr" presetSubtype="0" fill="hold" grpId="0" nodeType="withEffect">
                                  <p:stCondLst>
                                    <p:cond delay="0"/>
                                  </p:stCondLst>
                                  <p:childTnLst>
                                    <p:set>
                                      <p:cBhvr>
                                        <p:cTn id="17" dur="1" fill="hold">
                                          <p:stCondLst>
                                            <p:cond delay="0"/>
                                          </p:stCondLst>
                                        </p:cTn>
                                        <p:tgtEl>
                                          <p:spTgt spid="17411">
                                            <p:txEl>
                                              <p:pRg st="3" end="3"/>
                                            </p:txEl>
                                          </p:spTgt>
                                        </p:tgtEl>
                                        <p:attrNameLst>
                                          <p:attrName>style.visibility</p:attrName>
                                        </p:attrNameLst>
                                      </p:cBhvr>
                                      <p:to>
                                        <p:strVal val="visible"/>
                                      </p:to>
                                    </p:set>
                                    <p:animEffect transition="in" filter="dissolve">
                                      <p:cBhvr>
                                        <p:cTn id="18" dur="500"/>
                                        <p:tgtEl>
                                          <p:spTgt spid="17411">
                                            <p:txEl>
                                              <p:pRg st="3" end="3"/>
                                            </p:txEl>
                                          </p:spTgt>
                                        </p:tgtEl>
                                      </p:cBhvr>
                                    </p:animEffect>
                                  </p:childTnLst>
                                  <p:subTnLst>
                                    <p:animClr clrSpc="rgb" dir="cw">
                                      <p:cBhvr override="childStyle">
                                        <p:cTn dur="1" fill="hold" display="0" masterRel="nextClick" afterEffect="1"/>
                                        <p:tgtEl>
                                          <p:spTgt spid="17411">
                                            <p:txEl>
                                              <p:pRg st="3" end="3"/>
                                            </p:txEl>
                                          </p:spTgt>
                                        </p:tgtEl>
                                        <p:attrNameLst>
                                          <p:attrName>ppt_c</p:attrName>
                                        </p:attrNameLst>
                                      </p:cBhvr>
                                      <p:to>
                                        <a:schemeClr val="folHlink"/>
                                      </p:to>
                                    </p:animClr>
                                  </p:subTnLst>
                                </p:cTn>
                              </p:par>
                              <p:par>
                                <p:cTn id="19" presetID="9" presetClass="entr" presetSubtype="0" fill="hold" grpId="0" nodeType="withEffect">
                                  <p:stCondLst>
                                    <p:cond delay="0"/>
                                  </p:stCondLst>
                                  <p:childTnLst>
                                    <p:set>
                                      <p:cBhvr>
                                        <p:cTn id="20" dur="1" fill="hold">
                                          <p:stCondLst>
                                            <p:cond delay="0"/>
                                          </p:stCondLst>
                                        </p:cTn>
                                        <p:tgtEl>
                                          <p:spTgt spid="17411">
                                            <p:txEl>
                                              <p:pRg st="4" end="4"/>
                                            </p:txEl>
                                          </p:spTgt>
                                        </p:tgtEl>
                                        <p:attrNameLst>
                                          <p:attrName>style.visibility</p:attrName>
                                        </p:attrNameLst>
                                      </p:cBhvr>
                                      <p:to>
                                        <p:strVal val="visible"/>
                                      </p:to>
                                    </p:set>
                                    <p:animEffect transition="in" filter="dissolve">
                                      <p:cBhvr>
                                        <p:cTn id="21" dur="500"/>
                                        <p:tgtEl>
                                          <p:spTgt spid="17411">
                                            <p:txEl>
                                              <p:pRg st="4" end="4"/>
                                            </p:txEl>
                                          </p:spTgt>
                                        </p:tgtEl>
                                      </p:cBhvr>
                                    </p:animEffect>
                                  </p:childTnLst>
                                  <p:subTnLst>
                                    <p:animClr clrSpc="rgb" dir="cw">
                                      <p:cBhvr override="childStyle">
                                        <p:cTn dur="1" fill="hold" display="0" masterRel="nextClick" afterEffect="1"/>
                                        <p:tgtEl>
                                          <p:spTgt spid="17411">
                                            <p:txEl>
                                              <p:pRg st="4" end="4"/>
                                            </p:txEl>
                                          </p:spTgt>
                                        </p:tgtEl>
                                        <p:attrNameLst>
                                          <p:attrName>ppt_c</p:attrName>
                                        </p:attrNameLst>
                                      </p:cBhvr>
                                      <p:to>
                                        <a:schemeClr val="folHlink"/>
                                      </p:to>
                                    </p:animClr>
                                  </p:sub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7411">
                                            <p:txEl>
                                              <p:pRg st="5" end="5"/>
                                            </p:txEl>
                                          </p:spTgt>
                                        </p:tgtEl>
                                        <p:attrNameLst>
                                          <p:attrName>style.visibility</p:attrName>
                                        </p:attrNameLst>
                                      </p:cBhvr>
                                      <p:to>
                                        <p:strVal val="visible"/>
                                      </p:to>
                                    </p:set>
                                    <p:animEffect transition="in" filter="dissolve">
                                      <p:cBhvr>
                                        <p:cTn id="26" dur="500"/>
                                        <p:tgtEl>
                                          <p:spTgt spid="17411">
                                            <p:txEl>
                                              <p:pRg st="5" end="5"/>
                                            </p:txEl>
                                          </p:spTgt>
                                        </p:tgtEl>
                                      </p:cBhvr>
                                    </p:animEffect>
                                  </p:childTnLst>
                                  <p:subTnLst>
                                    <p:animClr clrSpc="rgb" dir="cw">
                                      <p:cBhvr override="childStyle">
                                        <p:cTn dur="1" fill="hold" display="0" masterRel="nextClick" afterEffect="1"/>
                                        <p:tgtEl>
                                          <p:spTgt spid="17411">
                                            <p:txEl>
                                              <p:pRg st="5" end="5"/>
                                            </p:txEl>
                                          </p:spTgt>
                                        </p:tgtEl>
                                        <p:attrNameLst>
                                          <p:attrName>ppt_c</p:attrName>
                                        </p:attrNameLst>
                                      </p:cBhvr>
                                      <p:to>
                                        <a:schemeClr val="folHlink"/>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7411">
                                            <p:txEl>
                                              <p:pRg st="6" end="6"/>
                                            </p:txEl>
                                          </p:spTgt>
                                        </p:tgtEl>
                                        <p:attrNameLst>
                                          <p:attrName>style.visibility</p:attrName>
                                        </p:attrNameLst>
                                      </p:cBhvr>
                                      <p:to>
                                        <p:strVal val="visible"/>
                                      </p:to>
                                    </p:set>
                                    <p:animEffect transition="in" filter="dissolve">
                                      <p:cBhvr>
                                        <p:cTn id="31" dur="500"/>
                                        <p:tgtEl>
                                          <p:spTgt spid="17411">
                                            <p:txEl>
                                              <p:pRg st="6" end="6"/>
                                            </p:txEl>
                                          </p:spTgt>
                                        </p:tgtEl>
                                      </p:cBhvr>
                                    </p:animEffect>
                                  </p:childTnLst>
                                  <p:subTnLst>
                                    <p:animClr clrSpc="rgb" dir="cw">
                                      <p:cBhvr override="childStyle">
                                        <p:cTn dur="1" fill="hold" display="0" masterRel="nextClick" afterEffect="1"/>
                                        <p:tgtEl>
                                          <p:spTgt spid="17411">
                                            <p:txEl>
                                              <p:pRg st="6" end="6"/>
                                            </p:txEl>
                                          </p:spTgt>
                                        </p:tgtEl>
                                        <p:attrNameLst>
                                          <p:attrName>ppt_c</p:attrName>
                                        </p:attrNameLst>
                                      </p:cBhvr>
                                      <p:to>
                                        <a:schemeClr val="folHlink"/>
                                      </p:to>
                                    </p:animClr>
                                  </p:sub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17411">
                                            <p:txEl>
                                              <p:pRg st="7" end="7"/>
                                            </p:txEl>
                                          </p:spTgt>
                                        </p:tgtEl>
                                        <p:attrNameLst>
                                          <p:attrName>style.visibility</p:attrName>
                                        </p:attrNameLst>
                                      </p:cBhvr>
                                      <p:to>
                                        <p:strVal val="visible"/>
                                      </p:to>
                                    </p:set>
                                    <p:animEffect transition="in" filter="dissolve">
                                      <p:cBhvr>
                                        <p:cTn id="36" dur="500"/>
                                        <p:tgtEl>
                                          <p:spTgt spid="17411">
                                            <p:txEl>
                                              <p:pRg st="7" end="7"/>
                                            </p:txEl>
                                          </p:spTgt>
                                        </p:tgtEl>
                                      </p:cBhvr>
                                    </p:animEffect>
                                  </p:childTnLst>
                                  <p:subTnLst>
                                    <p:animClr>
                                      <p:cBhvr override="childStyle">
                                        <p:cTn dur="1" fill="hold" display="0" masterRel="nextClick" afterEffect="1"/>
                                        <p:tgtEl>
                                          <p:spTgt spid="17411">
                                            <p:txEl>
                                              <p:pRg st="7" end="7"/>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theme/theme1.xml><?xml version="1.0" encoding="utf-8"?>
<a:theme xmlns:a="http://schemas.openxmlformats.org/drawingml/2006/main" name="Oriel">
  <a:themeElements>
    <a:clrScheme name="Oriel 1">
      <a:dk1>
        <a:srgbClr val="000000"/>
      </a:dk1>
      <a:lt1>
        <a:srgbClr val="FFFFFF"/>
      </a:lt1>
      <a:dk2>
        <a:srgbClr val="666666"/>
      </a:dk2>
      <a:lt2>
        <a:srgbClr val="D2D2D2"/>
      </a:lt2>
      <a:accent1>
        <a:srgbClr val="FF388C"/>
      </a:accent1>
      <a:accent2>
        <a:srgbClr val="E40059"/>
      </a:accent2>
      <a:accent3>
        <a:srgbClr val="FFFFFF"/>
      </a:accent3>
      <a:accent4>
        <a:srgbClr val="000000"/>
      </a:accent4>
      <a:accent5>
        <a:srgbClr val="FFAEC5"/>
      </a:accent5>
      <a:accent6>
        <a:srgbClr val="CF0050"/>
      </a:accent6>
      <a:hlink>
        <a:srgbClr val="17BBFD"/>
      </a:hlink>
      <a:folHlink>
        <a:srgbClr val="FF79C2"/>
      </a:folHlink>
    </a:clrScheme>
    <a:fontScheme name="Oriel">
      <a:majorFont>
        <a:latin typeface="Century Schoolbook"/>
        <a:ea typeface=""/>
        <a:cs typeface=""/>
      </a:majorFont>
      <a:minorFont>
        <a:latin typeface="Century School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Oriel 1">
        <a:dk1>
          <a:srgbClr val="000000"/>
        </a:dk1>
        <a:lt1>
          <a:srgbClr val="FFFFFF"/>
        </a:lt1>
        <a:dk2>
          <a:srgbClr val="666666"/>
        </a:dk2>
        <a:lt2>
          <a:srgbClr val="D2D2D2"/>
        </a:lt2>
        <a:accent1>
          <a:srgbClr val="FF388C"/>
        </a:accent1>
        <a:accent2>
          <a:srgbClr val="E40059"/>
        </a:accent2>
        <a:accent3>
          <a:srgbClr val="FFFFFF"/>
        </a:accent3>
        <a:accent4>
          <a:srgbClr val="000000"/>
        </a:accent4>
        <a:accent5>
          <a:srgbClr val="FFAEC5"/>
        </a:accent5>
        <a:accent6>
          <a:srgbClr val="CF0050"/>
        </a:accent6>
        <a:hlink>
          <a:srgbClr val="17BBFD"/>
        </a:hlink>
        <a:folHlink>
          <a:srgbClr val="FF79C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riel">
  <a:themeElements>
    <a:clrScheme name="1_Oriel 1">
      <a:dk1>
        <a:srgbClr val="000000"/>
      </a:dk1>
      <a:lt1>
        <a:srgbClr val="FFFFFF"/>
      </a:lt1>
      <a:dk2>
        <a:srgbClr val="666666"/>
      </a:dk2>
      <a:lt2>
        <a:srgbClr val="D2D2D2"/>
      </a:lt2>
      <a:accent1>
        <a:srgbClr val="FF388C"/>
      </a:accent1>
      <a:accent2>
        <a:srgbClr val="E40059"/>
      </a:accent2>
      <a:accent3>
        <a:srgbClr val="FFFFFF"/>
      </a:accent3>
      <a:accent4>
        <a:srgbClr val="000000"/>
      </a:accent4>
      <a:accent5>
        <a:srgbClr val="FFAEC5"/>
      </a:accent5>
      <a:accent6>
        <a:srgbClr val="CF0050"/>
      </a:accent6>
      <a:hlink>
        <a:srgbClr val="17BBFD"/>
      </a:hlink>
      <a:folHlink>
        <a:srgbClr val="FF79C2"/>
      </a:folHlink>
    </a:clrScheme>
    <a:fontScheme name="1_Oriel">
      <a:majorFont>
        <a:latin typeface="Century Schoolbook"/>
        <a:ea typeface=""/>
        <a:cs typeface=""/>
      </a:majorFont>
      <a:minorFont>
        <a:latin typeface="Century School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1_Oriel 1">
        <a:dk1>
          <a:srgbClr val="000000"/>
        </a:dk1>
        <a:lt1>
          <a:srgbClr val="FFFFFF"/>
        </a:lt1>
        <a:dk2>
          <a:srgbClr val="666666"/>
        </a:dk2>
        <a:lt2>
          <a:srgbClr val="D2D2D2"/>
        </a:lt2>
        <a:accent1>
          <a:srgbClr val="FF388C"/>
        </a:accent1>
        <a:accent2>
          <a:srgbClr val="E40059"/>
        </a:accent2>
        <a:accent3>
          <a:srgbClr val="FFFFFF"/>
        </a:accent3>
        <a:accent4>
          <a:srgbClr val="000000"/>
        </a:accent4>
        <a:accent5>
          <a:srgbClr val="FFAEC5"/>
        </a:accent5>
        <a:accent6>
          <a:srgbClr val="CF0050"/>
        </a:accent6>
        <a:hlink>
          <a:srgbClr val="17BBFD"/>
        </a:hlink>
        <a:folHlink>
          <a:srgbClr val="FF79C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riel">
  <a:themeElements>
    <a:clrScheme name="2_Oriel 1">
      <a:dk1>
        <a:srgbClr val="000000"/>
      </a:dk1>
      <a:lt1>
        <a:srgbClr val="FFFFFF"/>
      </a:lt1>
      <a:dk2>
        <a:srgbClr val="666666"/>
      </a:dk2>
      <a:lt2>
        <a:srgbClr val="D2D2D2"/>
      </a:lt2>
      <a:accent1>
        <a:srgbClr val="FF388C"/>
      </a:accent1>
      <a:accent2>
        <a:srgbClr val="E40059"/>
      </a:accent2>
      <a:accent3>
        <a:srgbClr val="FFFFFF"/>
      </a:accent3>
      <a:accent4>
        <a:srgbClr val="000000"/>
      </a:accent4>
      <a:accent5>
        <a:srgbClr val="FFAEC5"/>
      </a:accent5>
      <a:accent6>
        <a:srgbClr val="CF0050"/>
      </a:accent6>
      <a:hlink>
        <a:srgbClr val="17BBFD"/>
      </a:hlink>
      <a:folHlink>
        <a:srgbClr val="FF79C2"/>
      </a:folHlink>
    </a:clrScheme>
    <a:fontScheme name="2_Oriel">
      <a:majorFont>
        <a:latin typeface="Century Schoolbook"/>
        <a:ea typeface=""/>
        <a:cs typeface=""/>
      </a:majorFont>
      <a:minorFont>
        <a:latin typeface="Century School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2_Oriel 1">
        <a:dk1>
          <a:srgbClr val="000000"/>
        </a:dk1>
        <a:lt1>
          <a:srgbClr val="FFFFFF"/>
        </a:lt1>
        <a:dk2>
          <a:srgbClr val="666666"/>
        </a:dk2>
        <a:lt2>
          <a:srgbClr val="D2D2D2"/>
        </a:lt2>
        <a:accent1>
          <a:srgbClr val="FF388C"/>
        </a:accent1>
        <a:accent2>
          <a:srgbClr val="E40059"/>
        </a:accent2>
        <a:accent3>
          <a:srgbClr val="FFFFFF"/>
        </a:accent3>
        <a:accent4>
          <a:srgbClr val="000000"/>
        </a:accent4>
        <a:accent5>
          <a:srgbClr val="FFAEC5"/>
        </a:accent5>
        <a:accent6>
          <a:srgbClr val="CF0050"/>
        </a:accent6>
        <a:hlink>
          <a:srgbClr val="17BBFD"/>
        </a:hlink>
        <a:folHlink>
          <a:srgbClr val="FF79C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riel">
  <a:themeElements>
    <a:clrScheme name="3_Oriel 1">
      <a:dk1>
        <a:srgbClr val="666666"/>
      </a:dk1>
      <a:lt1>
        <a:srgbClr val="FFFFFF"/>
      </a:lt1>
      <a:dk2>
        <a:srgbClr val="000000"/>
      </a:dk2>
      <a:lt2>
        <a:srgbClr val="D2D2D2"/>
      </a:lt2>
      <a:accent1>
        <a:srgbClr val="FF388C"/>
      </a:accent1>
      <a:accent2>
        <a:srgbClr val="E40059"/>
      </a:accent2>
      <a:accent3>
        <a:srgbClr val="AAAAAA"/>
      </a:accent3>
      <a:accent4>
        <a:srgbClr val="DADADA"/>
      </a:accent4>
      <a:accent5>
        <a:srgbClr val="FFAEC5"/>
      </a:accent5>
      <a:accent6>
        <a:srgbClr val="CF0050"/>
      </a:accent6>
      <a:hlink>
        <a:srgbClr val="17BBFD"/>
      </a:hlink>
      <a:folHlink>
        <a:srgbClr val="FF79C2"/>
      </a:folHlink>
    </a:clrScheme>
    <a:fontScheme name="3_Oriel">
      <a:majorFont>
        <a:latin typeface="Century Schoolbook"/>
        <a:ea typeface=""/>
        <a:cs typeface=""/>
      </a:majorFont>
      <a:minorFont>
        <a:latin typeface="Century School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3_Oriel 1">
        <a:dk1>
          <a:srgbClr val="666666"/>
        </a:dk1>
        <a:lt1>
          <a:srgbClr val="FFFFFF"/>
        </a:lt1>
        <a:dk2>
          <a:srgbClr val="000000"/>
        </a:dk2>
        <a:lt2>
          <a:srgbClr val="D2D2D2"/>
        </a:lt2>
        <a:accent1>
          <a:srgbClr val="FF388C"/>
        </a:accent1>
        <a:accent2>
          <a:srgbClr val="E40059"/>
        </a:accent2>
        <a:accent3>
          <a:srgbClr val="AAAAAA"/>
        </a:accent3>
        <a:accent4>
          <a:srgbClr val="DADADA"/>
        </a:accent4>
        <a:accent5>
          <a:srgbClr val="FFAEC5"/>
        </a:accent5>
        <a:accent6>
          <a:srgbClr val="CF0050"/>
        </a:accent6>
        <a:hlink>
          <a:srgbClr val="17BBFD"/>
        </a:hlink>
        <a:folHlink>
          <a:srgbClr val="FF79C2"/>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Oriel">
  <a:themeElements>
    <a:clrScheme name="4_Oriel 1">
      <a:dk1>
        <a:srgbClr val="000000"/>
      </a:dk1>
      <a:lt1>
        <a:srgbClr val="FFFFFF"/>
      </a:lt1>
      <a:dk2>
        <a:srgbClr val="666666"/>
      </a:dk2>
      <a:lt2>
        <a:srgbClr val="D2D2D2"/>
      </a:lt2>
      <a:accent1>
        <a:srgbClr val="FF388C"/>
      </a:accent1>
      <a:accent2>
        <a:srgbClr val="E40059"/>
      </a:accent2>
      <a:accent3>
        <a:srgbClr val="FFFFFF"/>
      </a:accent3>
      <a:accent4>
        <a:srgbClr val="000000"/>
      </a:accent4>
      <a:accent5>
        <a:srgbClr val="FFAEC5"/>
      </a:accent5>
      <a:accent6>
        <a:srgbClr val="CF0050"/>
      </a:accent6>
      <a:hlink>
        <a:srgbClr val="17BBFD"/>
      </a:hlink>
      <a:folHlink>
        <a:srgbClr val="FF79C2"/>
      </a:folHlink>
    </a:clrScheme>
    <a:fontScheme name="4_Oriel">
      <a:majorFont>
        <a:latin typeface="Century Schoolbook"/>
        <a:ea typeface=""/>
        <a:cs typeface=""/>
      </a:majorFont>
      <a:minorFont>
        <a:latin typeface="Century School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4_Oriel 1">
        <a:dk1>
          <a:srgbClr val="000000"/>
        </a:dk1>
        <a:lt1>
          <a:srgbClr val="FFFFFF"/>
        </a:lt1>
        <a:dk2>
          <a:srgbClr val="666666"/>
        </a:dk2>
        <a:lt2>
          <a:srgbClr val="D2D2D2"/>
        </a:lt2>
        <a:accent1>
          <a:srgbClr val="FF388C"/>
        </a:accent1>
        <a:accent2>
          <a:srgbClr val="E40059"/>
        </a:accent2>
        <a:accent3>
          <a:srgbClr val="FFFFFF"/>
        </a:accent3>
        <a:accent4>
          <a:srgbClr val="000000"/>
        </a:accent4>
        <a:accent5>
          <a:srgbClr val="FFAEC5"/>
        </a:accent5>
        <a:accent6>
          <a:srgbClr val="CF0050"/>
        </a:accent6>
        <a:hlink>
          <a:srgbClr val="17BBFD"/>
        </a:hlink>
        <a:folHlink>
          <a:srgbClr val="FF79C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5_Oriel">
  <a:themeElements>
    <a:clrScheme name="5_Oriel 1">
      <a:dk1>
        <a:srgbClr val="000000"/>
      </a:dk1>
      <a:lt1>
        <a:srgbClr val="FFFFFF"/>
      </a:lt1>
      <a:dk2>
        <a:srgbClr val="666666"/>
      </a:dk2>
      <a:lt2>
        <a:srgbClr val="D2D2D2"/>
      </a:lt2>
      <a:accent1>
        <a:srgbClr val="FF388C"/>
      </a:accent1>
      <a:accent2>
        <a:srgbClr val="E40059"/>
      </a:accent2>
      <a:accent3>
        <a:srgbClr val="FFFFFF"/>
      </a:accent3>
      <a:accent4>
        <a:srgbClr val="000000"/>
      </a:accent4>
      <a:accent5>
        <a:srgbClr val="FFAEC5"/>
      </a:accent5>
      <a:accent6>
        <a:srgbClr val="CF0050"/>
      </a:accent6>
      <a:hlink>
        <a:srgbClr val="17BBFD"/>
      </a:hlink>
      <a:folHlink>
        <a:srgbClr val="FF79C2"/>
      </a:folHlink>
    </a:clrScheme>
    <a:fontScheme name="5_Oriel">
      <a:majorFont>
        <a:latin typeface="Century Schoolbook"/>
        <a:ea typeface=""/>
        <a:cs typeface=""/>
      </a:majorFont>
      <a:minorFont>
        <a:latin typeface="Century School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5_Oriel 1">
        <a:dk1>
          <a:srgbClr val="000000"/>
        </a:dk1>
        <a:lt1>
          <a:srgbClr val="FFFFFF"/>
        </a:lt1>
        <a:dk2>
          <a:srgbClr val="666666"/>
        </a:dk2>
        <a:lt2>
          <a:srgbClr val="D2D2D2"/>
        </a:lt2>
        <a:accent1>
          <a:srgbClr val="FF388C"/>
        </a:accent1>
        <a:accent2>
          <a:srgbClr val="E40059"/>
        </a:accent2>
        <a:accent3>
          <a:srgbClr val="FFFFFF"/>
        </a:accent3>
        <a:accent4>
          <a:srgbClr val="000000"/>
        </a:accent4>
        <a:accent5>
          <a:srgbClr val="FFAEC5"/>
        </a:accent5>
        <a:accent6>
          <a:srgbClr val="CF0050"/>
        </a:accent6>
        <a:hlink>
          <a:srgbClr val="17BBFD"/>
        </a:hlink>
        <a:folHlink>
          <a:srgbClr val="FF79C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6_Oriel">
  <a:themeElements>
    <a:clrScheme name="6_Oriel 1">
      <a:dk1>
        <a:srgbClr val="000000"/>
      </a:dk1>
      <a:lt1>
        <a:srgbClr val="FFFFFF"/>
      </a:lt1>
      <a:dk2>
        <a:srgbClr val="666666"/>
      </a:dk2>
      <a:lt2>
        <a:srgbClr val="D2D2D2"/>
      </a:lt2>
      <a:accent1>
        <a:srgbClr val="FF388C"/>
      </a:accent1>
      <a:accent2>
        <a:srgbClr val="E40059"/>
      </a:accent2>
      <a:accent3>
        <a:srgbClr val="FFFFFF"/>
      </a:accent3>
      <a:accent4>
        <a:srgbClr val="000000"/>
      </a:accent4>
      <a:accent5>
        <a:srgbClr val="FFAEC5"/>
      </a:accent5>
      <a:accent6>
        <a:srgbClr val="CF0050"/>
      </a:accent6>
      <a:hlink>
        <a:srgbClr val="17BBFD"/>
      </a:hlink>
      <a:folHlink>
        <a:srgbClr val="FF79C2"/>
      </a:folHlink>
    </a:clrScheme>
    <a:fontScheme name="6_Oriel">
      <a:majorFont>
        <a:latin typeface="Century Schoolbook"/>
        <a:ea typeface=""/>
        <a:cs typeface=""/>
      </a:majorFont>
      <a:minorFont>
        <a:latin typeface="Century School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6_Oriel 1">
        <a:dk1>
          <a:srgbClr val="000000"/>
        </a:dk1>
        <a:lt1>
          <a:srgbClr val="FFFFFF"/>
        </a:lt1>
        <a:dk2>
          <a:srgbClr val="666666"/>
        </a:dk2>
        <a:lt2>
          <a:srgbClr val="D2D2D2"/>
        </a:lt2>
        <a:accent1>
          <a:srgbClr val="FF388C"/>
        </a:accent1>
        <a:accent2>
          <a:srgbClr val="E40059"/>
        </a:accent2>
        <a:accent3>
          <a:srgbClr val="FFFFFF"/>
        </a:accent3>
        <a:accent4>
          <a:srgbClr val="000000"/>
        </a:accent4>
        <a:accent5>
          <a:srgbClr val="FFAEC5"/>
        </a:accent5>
        <a:accent6>
          <a:srgbClr val="CF0050"/>
        </a:accent6>
        <a:hlink>
          <a:srgbClr val="17BBFD"/>
        </a:hlink>
        <a:folHlink>
          <a:srgbClr val="FF79C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98</TotalTime>
  <Pages>12</Pages>
  <Words>1213</Words>
  <Characters>0</Characters>
  <Application>Microsoft PowerPoint 4.0</Application>
  <DocSecurity>0</DocSecurity>
  <PresentationFormat>Letter Paper (8.5x11 in)</PresentationFormat>
  <Lines>0</Lines>
  <Paragraphs>204</Paragraphs>
  <Slides>32</Slides>
  <Notes>0</Notes>
  <HiddenSlides>0</HiddenSlides>
  <MMClips>0</MMClips>
  <ScaleCrop>false</ScaleCrop>
  <HeadingPairs>
    <vt:vector size="4" baseType="variant">
      <vt:variant>
        <vt:lpstr>Theme</vt:lpstr>
      </vt:variant>
      <vt:variant>
        <vt:i4>7</vt:i4>
      </vt:variant>
      <vt:variant>
        <vt:lpstr>Slide Titles</vt:lpstr>
      </vt:variant>
      <vt:variant>
        <vt:i4>32</vt:i4>
      </vt:variant>
    </vt:vector>
  </HeadingPairs>
  <TitlesOfParts>
    <vt:vector size="39" baseType="lpstr">
      <vt:lpstr>Oriel</vt:lpstr>
      <vt:lpstr>1_Oriel</vt:lpstr>
      <vt:lpstr>2_Oriel</vt:lpstr>
      <vt:lpstr>3_Oriel</vt:lpstr>
      <vt:lpstr>4_Oriel</vt:lpstr>
      <vt:lpstr>5_Oriel</vt:lpstr>
      <vt:lpstr>6_Oriel</vt:lpstr>
      <vt:lpstr>Chapter 4</vt:lpstr>
      <vt:lpstr>INVENTORY MANAGEMENT</vt:lpstr>
      <vt:lpstr>INVENTORY</vt:lpstr>
      <vt:lpstr>CONCEPT OF INVENTORY</vt:lpstr>
      <vt:lpstr>RAW MATERIAL INVENTORY</vt:lpstr>
      <vt:lpstr>WIP INVENTORY</vt:lpstr>
      <vt:lpstr>FINISHED GOODS INVENTORY</vt:lpstr>
      <vt:lpstr>MOTIVES TO HOLD INVENTORY</vt:lpstr>
      <vt:lpstr>BASICS OF MANAGING THE AVERAGE INVENTORY BALANCE</vt:lpstr>
      <vt:lpstr>ORDERING COSTS &amp; CARRYING COST</vt:lpstr>
      <vt:lpstr>ORDERING COSTS &amp; CARRYING COST</vt:lpstr>
      <vt:lpstr>COST OF MANAGING INVENTORY</vt:lpstr>
      <vt:lpstr>COST OF MANAGING INVENTORY</vt:lpstr>
      <vt:lpstr>ORDER COST AND HOLDING COST TRADE-OFF</vt:lpstr>
      <vt:lpstr>ECONOMIC ORDER QUANTITY</vt:lpstr>
      <vt:lpstr>ASSUMPTIONS</vt:lpstr>
      <vt:lpstr>REORDER POINT</vt:lpstr>
      <vt:lpstr>SAFETY STOCK</vt:lpstr>
      <vt:lpstr>WHY WE NEED SAFETY STOCK</vt:lpstr>
      <vt:lpstr>Slide 20</vt:lpstr>
      <vt:lpstr>FACTORS DETERMINING THE AMOUNT OF SAFETY STOCK</vt:lpstr>
      <vt:lpstr>JUST IN TIME (JIT)</vt:lpstr>
      <vt:lpstr>JUST IN TIME (JIT)</vt:lpstr>
      <vt:lpstr>JUST IN TIME</vt:lpstr>
      <vt:lpstr>JIT</vt:lpstr>
      <vt:lpstr>COSTS IN JIT</vt:lpstr>
      <vt:lpstr>INVENTORY AND THE CASH FLOW TIMELINE</vt:lpstr>
      <vt:lpstr>MONITOR THE INVENTORY BALANCE</vt:lpstr>
      <vt:lpstr>Slide 29</vt:lpstr>
      <vt:lpstr>Slide 30</vt:lpstr>
      <vt:lpstr>Slide 31</vt:lpstr>
      <vt:lpstr>SUMMARY</vt:lpstr>
    </vt:vector>
  </TitlesOfParts>
  <LinksUpToDate>false</LinksUpToDate>
  <CharactersWithSpaces>0</CharactersWithSpaces>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 Managing Inventory</dc:title>
  <dc:creator>Terry S. Maness</dc:creator>
  <cp:lastModifiedBy>Hp</cp:lastModifiedBy>
  <cp:revision>41</cp:revision>
  <cp:lastPrinted>1601-01-01T00:00:00Z</cp:lastPrinted>
  <dcterms:created xsi:type="dcterms:W3CDTF">1997-05-31T08:22:10Z</dcterms:created>
  <dcterms:modified xsi:type="dcterms:W3CDTF">2016-02-02T05:21:34Z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1033-8.1.0.3032</vt:lpwstr>
  </property>
</Properties>
</file>